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312" r:id="rId3"/>
    <p:sldId id="300" r:id="rId4"/>
    <p:sldId id="301" r:id="rId5"/>
    <p:sldId id="313" r:id="rId6"/>
    <p:sldId id="302" r:id="rId7"/>
    <p:sldId id="30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y Goretti Nakabugo" initials="MGN" lastIdx="7" clrIdx="0">
    <p:extLst>
      <p:ext uri="{19B8F6BF-5375-455C-9EA6-DF929625EA0E}">
        <p15:presenceInfo xmlns:p15="http://schemas.microsoft.com/office/powerpoint/2012/main" userId="S-1-5-21-3361155049-274584868-3386626245-11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E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85220" autoAdjust="0"/>
  </p:normalViewPr>
  <p:slideViewPr>
    <p:cSldViewPr snapToGrid="0">
      <p:cViewPr varScale="1">
        <p:scale>
          <a:sx n="72" d="100"/>
          <a:sy n="72" d="100"/>
        </p:scale>
        <p:origin x="660" y="72"/>
      </p:cViewPr>
      <p:guideLst/>
    </p:cSldViewPr>
  </p:slideViewPr>
  <p:notesTextViewPr>
    <p:cViewPr>
      <p:scale>
        <a:sx n="1" d="1"/>
        <a:sy n="1" d="1"/>
      </p:scale>
      <p:origin x="0" y="0"/>
    </p:cViewPr>
  </p:notesTextViewPr>
  <p:notesViewPr>
    <p:cSldViewPr snapToGrid="0">
      <p:cViewPr varScale="1">
        <p:scale>
          <a:sx n="52" d="100"/>
          <a:sy n="52" d="100"/>
        </p:scale>
        <p:origin x="294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70AD81F-0C15-4EC7-8D4D-7EE528B376D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a:extLst>
              <a:ext uri="{FF2B5EF4-FFF2-40B4-BE49-F238E27FC236}">
                <a16:creationId xmlns:a16="http://schemas.microsoft.com/office/drawing/2014/main" id="{1B2BAC96-84CD-4FB2-B441-9F1BDFE752C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BA05DEC-FAC0-4D9D-9B80-CCD5FBEA4EF2}" type="datetimeFigureOut">
              <a:rPr lang="x-none" smtClean="0"/>
              <a:t>6/8/2022</a:t>
            </a:fld>
            <a:endParaRPr lang="x-none"/>
          </a:p>
        </p:txBody>
      </p:sp>
      <p:sp>
        <p:nvSpPr>
          <p:cNvPr id="4" name="Footer Placeholder 3">
            <a:extLst>
              <a:ext uri="{FF2B5EF4-FFF2-40B4-BE49-F238E27FC236}">
                <a16:creationId xmlns:a16="http://schemas.microsoft.com/office/drawing/2014/main" id="{EE277C4F-BB38-4EE9-AA05-D9D8E9E2F7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5" name="Slide Number Placeholder 4">
            <a:extLst>
              <a:ext uri="{FF2B5EF4-FFF2-40B4-BE49-F238E27FC236}">
                <a16:creationId xmlns:a16="http://schemas.microsoft.com/office/drawing/2014/main" id="{93F3DC1B-E235-4A0E-B626-C65EAF91F28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24EA2EA-5DBD-4D4B-A557-1A089408B0D9}" type="slidenum">
              <a:rPr lang="x-none" smtClean="0"/>
              <a:t>‹#›</a:t>
            </a:fld>
            <a:endParaRPr lang="x-none"/>
          </a:p>
        </p:txBody>
      </p:sp>
    </p:spTree>
    <p:extLst>
      <p:ext uri="{BB962C8B-B14F-4D97-AF65-F5344CB8AC3E}">
        <p14:creationId xmlns:p14="http://schemas.microsoft.com/office/powerpoint/2010/main" val="214446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B67FB6-CC1A-4ABF-8013-CC93DE86E6BB}" type="datetimeFigureOut">
              <a:rPr lang="en-US" smtClean="0"/>
              <a:t>6/8/2022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C25BB5-1C57-4F85-B9EB-D7D39487A5F4}" type="slidenum">
              <a:rPr lang="en-US" smtClean="0"/>
              <a:t>‹#›</a:t>
            </a:fld>
            <a:endParaRPr lang="en-US"/>
          </a:p>
        </p:txBody>
      </p:sp>
    </p:spTree>
    <p:extLst>
      <p:ext uri="{BB962C8B-B14F-4D97-AF65-F5344CB8AC3E}">
        <p14:creationId xmlns:p14="http://schemas.microsoft.com/office/powerpoint/2010/main" val="3680854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C25BB5-1C57-4F85-B9EB-D7D39487A5F4}" type="slidenum">
              <a:rPr lang="en-US" smtClean="0"/>
              <a:t>1</a:t>
            </a:fld>
            <a:endParaRPr lang="en-US"/>
          </a:p>
        </p:txBody>
      </p:sp>
    </p:spTree>
    <p:extLst>
      <p:ext uri="{BB962C8B-B14F-4D97-AF65-F5344CB8AC3E}">
        <p14:creationId xmlns:p14="http://schemas.microsoft.com/office/powerpoint/2010/main" val="2512073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 Patrick Ojok, Senior Lecturer in Special Needs Education – Kyambogo University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Jane </a:t>
            </a:r>
            <a:r>
              <a:rPr lang="en-US" dirty="0" err="1"/>
              <a:t>Ssebuyungo</a:t>
            </a:r>
            <a:r>
              <a:rPr lang="en-US" dirty="0"/>
              <a:t> - </a:t>
            </a:r>
            <a:r>
              <a:rPr lang="en-US" sz="1200" kern="1200" dirty="0">
                <a:solidFill>
                  <a:schemeClr val="tx1"/>
                </a:solidFill>
                <a:effectLst/>
                <a:latin typeface="+mn-lt"/>
                <a:ea typeface="+mn-ea"/>
                <a:cs typeface="+mn-cs"/>
              </a:rPr>
              <a:t>Senior </a:t>
            </a:r>
            <a:r>
              <a:rPr lang="en-US" sz="1200" kern="1200" dirty="0" err="1">
                <a:solidFill>
                  <a:schemeClr val="tx1"/>
                </a:solidFill>
                <a:effectLst/>
                <a:latin typeface="+mn-lt"/>
                <a:ea typeface="+mn-ea"/>
                <a:cs typeface="+mn-cs"/>
              </a:rPr>
              <a:t>Programme</a:t>
            </a:r>
            <a:r>
              <a:rPr lang="en-US" sz="1200" kern="1200" dirty="0">
                <a:solidFill>
                  <a:schemeClr val="tx1"/>
                </a:solidFill>
                <a:effectLst/>
                <a:latin typeface="+mn-lt"/>
                <a:ea typeface="+mn-ea"/>
                <a:cs typeface="+mn-cs"/>
              </a:rPr>
              <a:t> Manager Design, </a:t>
            </a:r>
            <a:r>
              <a:rPr lang="en-US" sz="1200" kern="1200" dirty="0" err="1">
                <a:solidFill>
                  <a:schemeClr val="tx1"/>
                </a:solidFill>
                <a:effectLst/>
                <a:latin typeface="+mn-lt"/>
                <a:ea typeface="+mn-ea"/>
                <a:cs typeface="+mn-cs"/>
              </a:rPr>
              <a:t>STiR</a:t>
            </a:r>
            <a:r>
              <a:rPr lang="en-US" sz="1200" kern="1200" dirty="0">
                <a:solidFill>
                  <a:schemeClr val="tx1"/>
                </a:solidFill>
                <a:effectLst/>
                <a:latin typeface="+mn-lt"/>
                <a:ea typeface="+mn-ea"/>
                <a:cs typeface="+mn-cs"/>
              </a:rPr>
              <a:t> Education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Modern Karema – Country Director, </a:t>
            </a:r>
            <a:r>
              <a:rPr lang="en-US" sz="1200" kern="1200" dirty="0" err="1">
                <a:solidFill>
                  <a:schemeClr val="tx1"/>
                </a:solidFill>
                <a:effectLst/>
                <a:latin typeface="+mn-lt"/>
                <a:ea typeface="+mn-ea"/>
                <a:cs typeface="+mn-cs"/>
              </a:rPr>
              <a:t>STiR</a:t>
            </a:r>
            <a:r>
              <a:rPr lang="en-US" sz="1200" kern="1200" dirty="0">
                <a:solidFill>
                  <a:schemeClr val="tx1"/>
                </a:solidFill>
                <a:effectLst/>
                <a:latin typeface="+mn-lt"/>
                <a:ea typeface="+mn-ea"/>
                <a:cs typeface="+mn-cs"/>
              </a:rPr>
              <a:t> Education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Emmy Zoomlamai Okello - </a:t>
            </a:r>
            <a:r>
              <a:rPr lang="en-US" sz="1200" b="0" kern="1200" dirty="0">
                <a:solidFill>
                  <a:schemeClr val="tx1"/>
                </a:solidFill>
                <a:effectLst/>
                <a:latin typeface="+mn-lt"/>
                <a:ea typeface="+mn-ea"/>
                <a:cs typeface="+mn-cs"/>
              </a:rPr>
              <a:t>Executive Director, Foundation for Inclusive Community Help (FICH) </a:t>
            </a:r>
          </a:p>
          <a:p>
            <a:r>
              <a:rPr lang="en-US" sz="1200" b="0" kern="1200" dirty="0">
                <a:solidFill>
                  <a:schemeClr val="tx1"/>
                </a:solidFill>
                <a:effectLst/>
                <a:latin typeface="+mn-lt"/>
                <a:ea typeface="+mn-ea"/>
                <a:cs typeface="+mn-cs"/>
              </a:rPr>
              <a:t>Prof Paul Conway (Discussant) – Professor and </a:t>
            </a:r>
            <a:r>
              <a:rPr lang="en-US" sz="1200" kern="1200" dirty="0">
                <a:solidFill>
                  <a:schemeClr val="tx1"/>
                </a:solidFill>
                <a:effectLst/>
                <a:latin typeface="+mn-lt"/>
                <a:ea typeface="+mn-ea"/>
                <a:cs typeface="+mn-cs"/>
              </a:rPr>
              <a:t>Deputy Head: School of Education, University of Limerick, Ireland</a:t>
            </a:r>
            <a:endParaRPr lang="en-US" sz="1200" b="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2FC25BB5-1C57-4F85-B9EB-D7D39487A5F4}" type="slidenum">
              <a:rPr lang="en-US" smtClean="0"/>
              <a:t>2</a:t>
            </a:fld>
            <a:endParaRPr lang="en-US"/>
          </a:p>
        </p:txBody>
      </p:sp>
    </p:spTree>
    <p:extLst>
      <p:ext uri="{BB962C8B-B14F-4D97-AF65-F5344CB8AC3E}">
        <p14:creationId xmlns:p14="http://schemas.microsoft.com/office/powerpoint/2010/main" val="3724660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a:t>
            </a:r>
            <a:r>
              <a:rPr lang="en-US" baseline="30000" dirty="0"/>
              <a:t>rd</a:t>
            </a:r>
            <a:r>
              <a:rPr lang="en-US" dirty="0"/>
              <a:t> bullet: </a:t>
            </a:r>
            <a:r>
              <a:rPr lang="en-GB" dirty="0"/>
              <a:t>aimed at developing a set of student competencies that provides meaningful learning pathways for all categories of students, namely those who can continue with an ‘academic’ education after lower secondary, those who can join vocational training courses, and those who choose to directly enter the workforce after Senior Four (S4). </a:t>
            </a:r>
            <a:endParaRPr lang="en-US" dirty="0"/>
          </a:p>
          <a:p>
            <a:endParaRPr lang="en-US" dirty="0"/>
          </a:p>
        </p:txBody>
      </p:sp>
      <p:sp>
        <p:nvSpPr>
          <p:cNvPr id="4" name="Slide Number Placeholder 3"/>
          <p:cNvSpPr>
            <a:spLocks noGrp="1"/>
          </p:cNvSpPr>
          <p:nvPr>
            <p:ph type="sldNum" sz="quarter" idx="5"/>
          </p:nvPr>
        </p:nvSpPr>
        <p:spPr/>
        <p:txBody>
          <a:bodyPr/>
          <a:lstStyle/>
          <a:p>
            <a:fld id="{2FC25BB5-1C57-4F85-B9EB-D7D39487A5F4}" type="slidenum">
              <a:rPr lang="en-US" smtClean="0"/>
              <a:t>4</a:t>
            </a:fld>
            <a:endParaRPr lang="en-US"/>
          </a:p>
        </p:txBody>
      </p:sp>
    </p:spTree>
    <p:extLst>
      <p:ext uri="{BB962C8B-B14F-4D97-AF65-F5344CB8AC3E}">
        <p14:creationId xmlns:p14="http://schemas.microsoft.com/office/powerpoint/2010/main" val="343445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Generic skills such as </a:t>
            </a:r>
          </a:p>
        </p:txBody>
      </p:sp>
      <p:sp>
        <p:nvSpPr>
          <p:cNvPr id="4" name="Slide Number Placeholder 3"/>
          <p:cNvSpPr>
            <a:spLocks noGrp="1"/>
          </p:cNvSpPr>
          <p:nvPr>
            <p:ph type="sldNum" sz="quarter" idx="5"/>
          </p:nvPr>
        </p:nvSpPr>
        <p:spPr/>
        <p:txBody>
          <a:bodyPr/>
          <a:lstStyle/>
          <a:p>
            <a:fld id="{2FC25BB5-1C57-4F85-B9EB-D7D39487A5F4}" type="slidenum">
              <a:rPr lang="en-US" smtClean="0"/>
              <a:t>5</a:t>
            </a:fld>
            <a:endParaRPr lang="en-US"/>
          </a:p>
        </p:txBody>
      </p:sp>
    </p:spTree>
    <p:extLst>
      <p:ext uri="{BB962C8B-B14F-4D97-AF65-F5344CB8AC3E}">
        <p14:creationId xmlns:p14="http://schemas.microsoft.com/office/powerpoint/2010/main" val="2158869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a:t>
            </a:r>
            <a:r>
              <a:rPr lang="en-US" baseline="30000" dirty="0"/>
              <a:t>rd</a:t>
            </a:r>
            <a:r>
              <a:rPr lang="en-US" dirty="0"/>
              <a:t> bullet: </a:t>
            </a:r>
            <a:r>
              <a:rPr lang="en-GB" dirty="0"/>
              <a:t>aimed at developing a set of student competencies that provides meaningful learning pathways for all categories of students, namely those who can continue with an ‘academic’ education after lower secondary, those who can join vocational training courses, and those who choose to directly enter the workforce after Senior Four (S4). </a:t>
            </a:r>
            <a:endParaRPr lang="en-US" dirty="0"/>
          </a:p>
          <a:p>
            <a:endParaRPr lang="en-US" dirty="0"/>
          </a:p>
        </p:txBody>
      </p:sp>
      <p:sp>
        <p:nvSpPr>
          <p:cNvPr id="4" name="Slide Number Placeholder 3"/>
          <p:cNvSpPr>
            <a:spLocks noGrp="1"/>
          </p:cNvSpPr>
          <p:nvPr>
            <p:ph type="sldNum" sz="quarter" idx="5"/>
          </p:nvPr>
        </p:nvSpPr>
        <p:spPr/>
        <p:txBody>
          <a:bodyPr/>
          <a:lstStyle/>
          <a:p>
            <a:fld id="{2FC25BB5-1C57-4F85-B9EB-D7D39487A5F4}" type="slidenum">
              <a:rPr lang="en-US" smtClean="0"/>
              <a:t>6</a:t>
            </a:fld>
            <a:endParaRPr lang="en-US"/>
          </a:p>
        </p:txBody>
      </p:sp>
    </p:spTree>
    <p:extLst>
      <p:ext uri="{BB962C8B-B14F-4D97-AF65-F5344CB8AC3E}">
        <p14:creationId xmlns:p14="http://schemas.microsoft.com/office/powerpoint/2010/main" val="3442172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a:t>
            </a:r>
            <a:r>
              <a:rPr lang="en-US" baseline="30000" dirty="0"/>
              <a:t>rd</a:t>
            </a:r>
            <a:r>
              <a:rPr lang="en-US" dirty="0"/>
              <a:t> bullet: </a:t>
            </a:r>
            <a:r>
              <a:rPr lang="en-GB" dirty="0"/>
              <a:t>aimed at developing a set of student competencies that provides meaningful learning pathways for all categories of students, namely those who can continue with an ‘academic’ education after lower secondary, those who can join vocational training courses, and those who choose to directly enter the workforce after Senior Four (S4). </a:t>
            </a:r>
            <a:endParaRPr lang="en-US" dirty="0"/>
          </a:p>
          <a:p>
            <a:endParaRPr lang="en-US" dirty="0"/>
          </a:p>
        </p:txBody>
      </p:sp>
      <p:sp>
        <p:nvSpPr>
          <p:cNvPr id="4" name="Slide Number Placeholder 3"/>
          <p:cNvSpPr>
            <a:spLocks noGrp="1"/>
          </p:cNvSpPr>
          <p:nvPr>
            <p:ph type="sldNum" sz="quarter" idx="5"/>
          </p:nvPr>
        </p:nvSpPr>
        <p:spPr/>
        <p:txBody>
          <a:bodyPr/>
          <a:lstStyle/>
          <a:p>
            <a:fld id="{2FC25BB5-1C57-4F85-B9EB-D7D39487A5F4}" type="slidenum">
              <a:rPr lang="en-US" smtClean="0"/>
              <a:t>7</a:t>
            </a:fld>
            <a:endParaRPr lang="en-US"/>
          </a:p>
        </p:txBody>
      </p:sp>
    </p:spTree>
    <p:extLst>
      <p:ext uri="{BB962C8B-B14F-4D97-AF65-F5344CB8AC3E}">
        <p14:creationId xmlns:p14="http://schemas.microsoft.com/office/powerpoint/2010/main" val="1181518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0800F-E364-4919-BE7A-4C143FA705E9}"/>
              </a:ext>
            </a:extLst>
          </p:cNvPr>
          <p:cNvSpPr>
            <a:spLocks noGrp="1"/>
          </p:cNvSpPr>
          <p:nvPr>
            <p:ph type="ctrTitle"/>
          </p:nvPr>
        </p:nvSpPr>
        <p:spPr>
          <a:xfrm>
            <a:off x="1524000" y="1336431"/>
            <a:ext cx="9144000" cy="2173532"/>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0EEA6038-42B1-46AB-87FD-756B7588B8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0F16B0-902E-4179-A26B-5E7FAEF64A66}"/>
              </a:ext>
            </a:extLst>
          </p:cNvPr>
          <p:cNvSpPr>
            <a:spLocks noGrp="1"/>
          </p:cNvSpPr>
          <p:nvPr>
            <p:ph type="dt" sz="half" idx="10"/>
          </p:nvPr>
        </p:nvSpPr>
        <p:spPr/>
        <p:txBody>
          <a:bodyPr/>
          <a:lstStyle/>
          <a:p>
            <a:fld id="{49D8F7AD-ED3C-4A73-A61F-EA13C72FF090}" type="datetimeFigureOut">
              <a:rPr lang="en-US" smtClean="0"/>
              <a:t>6/8/2022</a:t>
            </a:fld>
            <a:endParaRPr lang="en-US"/>
          </a:p>
        </p:txBody>
      </p:sp>
      <p:sp>
        <p:nvSpPr>
          <p:cNvPr id="5" name="Footer Placeholder 4">
            <a:extLst>
              <a:ext uri="{FF2B5EF4-FFF2-40B4-BE49-F238E27FC236}">
                <a16:creationId xmlns:a16="http://schemas.microsoft.com/office/drawing/2014/main" id="{AE2DCC50-579C-48AF-9E49-68351B5575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45CFB6-D51F-4DCC-886A-0E29815DE0C4}"/>
              </a:ext>
            </a:extLst>
          </p:cNvPr>
          <p:cNvSpPr>
            <a:spLocks noGrp="1"/>
          </p:cNvSpPr>
          <p:nvPr>
            <p:ph type="sldNum" sz="quarter" idx="12"/>
          </p:nvPr>
        </p:nvSpPr>
        <p:spPr/>
        <p:txBody>
          <a:bodyPr/>
          <a:lstStyle/>
          <a:p>
            <a:fld id="{BF54F14E-DB5B-4E74-8616-E67E86F86BD7}" type="slidenum">
              <a:rPr lang="en-US" smtClean="0"/>
              <a:t>‹#›</a:t>
            </a:fld>
            <a:endParaRPr lang="en-US"/>
          </a:p>
        </p:txBody>
      </p:sp>
      <p:pic>
        <p:nvPicPr>
          <p:cNvPr id="7" name="Picture 7">
            <a:extLst>
              <a:ext uri="{FF2B5EF4-FFF2-40B4-BE49-F238E27FC236}">
                <a16:creationId xmlns:a16="http://schemas.microsoft.com/office/drawing/2014/main" id="{5722E10C-BE08-4CF3-AEF1-2FA1DBF2CF0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31577" b="28567"/>
          <a:stretch/>
        </p:blipFill>
        <p:spPr bwMode="auto">
          <a:xfrm>
            <a:off x="3895725" y="136525"/>
            <a:ext cx="4400550" cy="1753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A0D445DA-962E-4290-95E0-B0D6063120B7}"/>
              </a:ext>
            </a:extLst>
          </p:cNvPr>
          <p:cNvSpPr/>
          <p:nvPr userDrawn="1"/>
        </p:nvSpPr>
        <p:spPr>
          <a:xfrm>
            <a:off x="0" y="-33779"/>
            <a:ext cx="12192000" cy="22603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ectangle 8">
            <a:extLst>
              <a:ext uri="{FF2B5EF4-FFF2-40B4-BE49-F238E27FC236}">
                <a16:creationId xmlns:a16="http://schemas.microsoft.com/office/drawing/2014/main" id="{1C536E63-57A1-4A59-BE70-0F4B9B012504}"/>
              </a:ext>
            </a:extLst>
          </p:cNvPr>
          <p:cNvSpPr/>
          <p:nvPr userDrawn="1"/>
        </p:nvSpPr>
        <p:spPr>
          <a:xfrm>
            <a:off x="0" y="6721473"/>
            <a:ext cx="12192000" cy="159974"/>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Rectangle 10">
            <a:extLst>
              <a:ext uri="{FF2B5EF4-FFF2-40B4-BE49-F238E27FC236}">
                <a16:creationId xmlns:a16="http://schemas.microsoft.com/office/drawing/2014/main" id="{9BE750A0-5173-4FDA-985F-A379110F98C2}"/>
              </a:ext>
            </a:extLst>
          </p:cNvPr>
          <p:cNvSpPr/>
          <p:nvPr userDrawn="1"/>
        </p:nvSpPr>
        <p:spPr>
          <a:xfrm>
            <a:off x="0" y="6744919"/>
            <a:ext cx="12192000" cy="159974"/>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extLst>
      <p:ext uri="{BB962C8B-B14F-4D97-AF65-F5344CB8AC3E}">
        <p14:creationId xmlns:p14="http://schemas.microsoft.com/office/powerpoint/2010/main" val="4187285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442EE-5313-4DC8-A1AB-EA828DC6E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30098E-3852-47CD-9517-F9E7AF6E3C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F3C06F-8A11-4094-8D45-CD04CE2B5B4B}"/>
              </a:ext>
            </a:extLst>
          </p:cNvPr>
          <p:cNvSpPr>
            <a:spLocks noGrp="1"/>
          </p:cNvSpPr>
          <p:nvPr>
            <p:ph type="dt" sz="half" idx="10"/>
          </p:nvPr>
        </p:nvSpPr>
        <p:spPr/>
        <p:txBody>
          <a:bodyPr/>
          <a:lstStyle/>
          <a:p>
            <a:fld id="{49D8F7AD-ED3C-4A73-A61F-EA13C72FF090}" type="datetimeFigureOut">
              <a:rPr lang="en-US" smtClean="0"/>
              <a:t>6/8/2022</a:t>
            </a:fld>
            <a:endParaRPr lang="en-US"/>
          </a:p>
        </p:txBody>
      </p:sp>
      <p:sp>
        <p:nvSpPr>
          <p:cNvPr id="5" name="Footer Placeholder 4">
            <a:extLst>
              <a:ext uri="{FF2B5EF4-FFF2-40B4-BE49-F238E27FC236}">
                <a16:creationId xmlns:a16="http://schemas.microsoft.com/office/drawing/2014/main" id="{A7D29108-3875-40D0-978A-38DF32D590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A4B4EA-8BC2-43DB-A3C8-218785AA5906}"/>
              </a:ext>
            </a:extLst>
          </p:cNvPr>
          <p:cNvSpPr>
            <a:spLocks noGrp="1"/>
          </p:cNvSpPr>
          <p:nvPr>
            <p:ph type="sldNum" sz="quarter" idx="12"/>
          </p:nvPr>
        </p:nvSpPr>
        <p:spPr/>
        <p:txBody>
          <a:bodyPr/>
          <a:lstStyle/>
          <a:p>
            <a:fld id="{BF54F14E-DB5B-4E74-8616-E67E86F86BD7}" type="slidenum">
              <a:rPr lang="en-US" smtClean="0"/>
              <a:t>‹#›</a:t>
            </a:fld>
            <a:endParaRPr lang="en-US"/>
          </a:p>
        </p:txBody>
      </p:sp>
    </p:spTree>
    <p:extLst>
      <p:ext uri="{BB962C8B-B14F-4D97-AF65-F5344CB8AC3E}">
        <p14:creationId xmlns:p14="http://schemas.microsoft.com/office/powerpoint/2010/main" val="2454487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93FD42-F986-4BA5-ACB0-83D85C1ADE2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ABC9AB-D078-4A19-8529-67054D91EE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488774-4701-4540-99EE-27F6FF8FEC09}"/>
              </a:ext>
            </a:extLst>
          </p:cNvPr>
          <p:cNvSpPr>
            <a:spLocks noGrp="1"/>
          </p:cNvSpPr>
          <p:nvPr>
            <p:ph type="dt" sz="half" idx="10"/>
          </p:nvPr>
        </p:nvSpPr>
        <p:spPr/>
        <p:txBody>
          <a:bodyPr/>
          <a:lstStyle/>
          <a:p>
            <a:fld id="{49D8F7AD-ED3C-4A73-A61F-EA13C72FF090}" type="datetimeFigureOut">
              <a:rPr lang="en-US" smtClean="0"/>
              <a:t>6/8/2022</a:t>
            </a:fld>
            <a:endParaRPr lang="en-US"/>
          </a:p>
        </p:txBody>
      </p:sp>
      <p:sp>
        <p:nvSpPr>
          <p:cNvPr id="5" name="Footer Placeholder 4">
            <a:extLst>
              <a:ext uri="{FF2B5EF4-FFF2-40B4-BE49-F238E27FC236}">
                <a16:creationId xmlns:a16="http://schemas.microsoft.com/office/drawing/2014/main" id="{1E390147-7644-4BAA-BC5B-520B79C7CA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176FB8-65C2-47C0-9FE9-DFB4D45D4665}"/>
              </a:ext>
            </a:extLst>
          </p:cNvPr>
          <p:cNvSpPr>
            <a:spLocks noGrp="1"/>
          </p:cNvSpPr>
          <p:nvPr>
            <p:ph type="sldNum" sz="quarter" idx="12"/>
          </p:nvPr>
        </p:nvSpPr>
        <p:spPr/>
        <p:txBody>
          <a:bodyPr/>
          <a:lstStyle/>
          <a:p>
            <a:fld id="{BF54F14E-DB5B-4E74-8616-E67E86F86BD7}" type="slidenum">
              <a:rPr lang="en-US" smtClean="0"/>
              <a:t>‹#›</a:t>
            </a:fld>
            <a:endParaRPr lang="en-US"/>
          </a:p>
        </p:txBody>
      </p:sp>
    </p:spTree>
    <p:extLst>
      <p:ext uri="{BB962C8B-B14F-4D97-AF65-F5344CB8AC3E}">
        <p14:creationId xmlns:p14="http://schemas.microsoft.com/office/powerpoint/2010/main" val="3655365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F48B5-50A5-45AD-8620-5817E1A261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FC52B0-112E-4DB8-ADF4-52C4FC3C36BD}"/>
              </a:ext>
            </a:extLst>
          </p:cNvPr>
          <p:cNvSpPr>
            <a:spLocks noGrp="1"/>
          </p:cNvSpPr>
          <p:nvPr>
            <p:ph idx="1"/>
          </p:nvPr>
        </p:nvSpPr>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24CB2B3-46E7-4264-BE85-090B4E0A5926}"/>
              </a:ext>
            </a:extLst>
          </p:cNvPr>
          <p:cNvSpPr>
            <a:spLocks noGrp="1"/>
          </p:cNvSpPr>
          <p:nvPr>
            <p:ph type="sldNum" sz="quarter" idx="12"/>
          </p:nvPr>
        </p:nvSpPr>
        <p:spPr/>
        <p:txBody>
          <a:bodyPr/>
          <a:lstStyle/>
          <a:p>
            <a:fld id="{BF54F14E-DB5B-4E74-8616-E67E86F86BD7}" type="slidenum">
              <a:rPr lang="en-US" smtClean="0"/>
              <a:t>‹#›</a:t>
            </a:fld>
            <a:endParaRPr lang="en-US"/>
          </a:p>
        </p:txBody>
      </p:sp>
      <p:sp>
        <p:nvSpPr>
          <p:cNvPr id="7" name="Rectangle 6">
            <a:extLst>
              <a:ext uri="{FF2B5EF4-FFF2-40B4-BE49-F238E27FC236}">
                <a16:creationId xmlns:a16="http://schemas.microsoft.com/office/drawing/2014/main" id="{BE051C1B-04E6-4CCC-B3A6-345D3C40955F}"/>
              </a:ext>
            </a:extLst>
          </p:cNvPr>
          <p:cNvSpPr/>
          <p:nvPr userDrawn="1"/>
        </p:nvSpPr>
        <p:spPr>
          <a:xfrm>
            <a:off x="0" y="-33779"/>
            <a:ext cx="12192000" cy="22603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9" name="Picture 7">
            <a:extLst>
              <a:ext uri="{FF2B5EF4-FFF2-40B4-BE49-F238E27FC236}">
                <a16:creationId xmlns:a16="http://schemas.microsoft.com/office/drawing/2014/main" id="{365900EA-DB34-442C-8E19-E32CA37F74B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1577" b="28567"/>
          <a:stretch/>
        </p:blipFill>
        <p:spPr bwMode="auto">
          <a:xfrm>
            <a:off x="-309195" y="5585720"/>
            <a:ext cx="2967989" cy="1182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id="{2EF12E72-3E8A-45AA-B7F5-0FC042E1E657}"/>
              </a:ext>
            </a:extLst>
          </p:cNvPr>
          <p:cNvSpPr/>
          <p:nvPr userDrawn="1"/>
        </p:nvSpPr>
        <p:spPr>
          <a:xfrm>
            <a:off x="0" y="6744919"/>
            <a:ext cx="12192000" cy="159974"/>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extLst>
      <p:ext uri="{BB962C8B-B14F-4D97-AF65-F5344CB8AC3E}">
        <p14:creationId xmlns:p14="http://schemas.microsoft.com/office/powerpoint/2010/main" val="3249729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B604D-9789-4200-8D01-8D667AC03B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7CABCD-BD43-44C4-A3D4-6152C971B2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70B11D-E5C3-4B67-A424-9D00A0F551DE}"/>
              </a:ext>
            </a:extLst>
          </p:cNvPr>
          <p:cNvSpPr>
            <a:spLocks noGrp="1"/>
          </p:cNvSpPr>
          <p:nvPr>
            <p:ph type="dt" sz="half" idx="10"/>
          </p:nvPr>
        </p:nvSpPr>
        <p:spPr/>
        <p:txBody>
          <a:bodyPr/>
          <a:lstStyle/>
          <a:p>
            <a:fld id="{49D8F7AD-ED3C-4A73-A61F-EA13C72FF090}" type="datetimeFigureOut">
              <a:rPr lang="en-US" smtClean="0"/>
              <a:t>6/8/2022</a:t>
            </a:fld>
            <a:endParaRPr lang="en-US"/>
          </a:p>
        </p:txBody>
      </p:sp>
      <p:sp>
        <p:nvSpPr>
          <p:cNvPr id="5" name="Footer Placeholder 4">
            <a:extLst>
              <a:ext uri="{FF2B5EF4-FFF2-40B4-BE49-F238E27FC236}">
                <a16:creationId xmlns:a16="http://schemas.microsoft.com/office/drawing/2014/main" id="{8FCBFE57-F184-4CAD-83E6-D4DBDCD73D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33A332-1A63-4A17-B723-EF24D175A836}"/>
              </a:ext>
            </a:extLst>
          </p:cNvPr>
          <p:cNvSpPr>
            <a:spLocks noGrp="1"/>
          </p:cNvSpPr>
          <p:nvPr>
            <p:ph type="sldNum" sz="quarter" idx="12"/>
          </p:nvPr>
        </p:nvSpPr>
        <p:spPr/>
        <p:txBody>
          <a:bodyPr/>
          <a:lstStyle/>
          <a:p>
            <a:fld id="{BF54F14E-DB5B-4E74-8616-E67E86F86BD7}" type="slidenum">
              <a:rPr lang="en-US" smtClean="0"/>
              <a:t>‹#›</a:t>
            </a:fld>
            <a:endParaRPr lang="en-US"/>
          </a:p>
        </p:txBody>
      </p:sp>
    </p:spTree>
    <p:extLst>
      <p:ext uri="{BB962C8B-B14F-4D97-AF65-F5344CB8AC3E}">
        <p14:creationId xmlns:p14="http://schemas.microsoft.com/office/powerpoint/2010/main" val="2500700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4F40A-F1A9-4DEA-B14A-09AE559586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F2519B-52E2-48E5-9550-408D80C7FE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0BDB95-5E39-475A-BFA1-C036A36345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660C04-97BD-4272-ACC0-769379C1B0C0}"/>
              </a:ext>
            </a:extLst>
          </p:cNvPr>
          <p:cNvSpPr>
            <a:spLocks noGrp="1"/>
          </p:cNvSpPr>
          <p:nvPr>
            <p:ph type="dt" sz="half" idx="10"/>
          </p:nvPr>
        </p:nvSpPr>
        <p:spPr/>
        <p:txBody>
          <a:bodyPr/>
          <a:lstStyle/>
          <a:p>
            <a:fld id="{49D8F7AD-ED3C-4A73-A61F-EA13C72FF090}" type="datetimeFigureOut">
              <a:rPr lang="en-US" smtClean="0"/>
              <a:t>6/8/2022</a:t>
            </a:fld>
            <a:endParaRPr lang="en-US"/>
          </a:p>
        </p:txBody>
      </p:sp>
      <p:sp>
        <p:nvSpPr>
          <p:cNvPr id="6" name="Footer Placeholder 5">
            <a:extLst>
              <a:ext uri="{FF2B5EF4-FFF2-40B4-BE49-F238E27FC236}">
                <a16:creationId xmlns:a16="http://schemas.microsoft.com/office/drawing/2014/main" id="{CE811A5F-F7E1-4F4D-B68D-C48BC0AD39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611F24-533E-434F-9532-58EA94F87B5D}"/>
              </a:ext>
            </a:extLst>
          </p:cNvPr>
          <p:cNvSpPr>
            <a:spLocks noGrp="1"/>
          </p:cNvSpPr>
          <p:nvPr>
            <p:ph type="sldNum" sz="quarter" idx="12"/>
          </p:nvPr>
        </p:nvSpPr>
        <p:spPr/>
        <p:txBody>
          <a:bodyPr/>
          <a:lstStyle/>
          <a:p>
            <a:fld id="{BF54F14E-DB5B-4E74-8616-E67E86F86BD7}" type="slidenum">
              <a:rPr lang="en-US" smtClean="0"/>
              <a:t>‹#›</a:t>
            </a:fld>
            <a:endParaRPr lang="en-US"/>
          </a:p>
        </p:txBody>
      </p:sp>
    </p:spTree>
    <p:extLst>
      <p:ext uri="{BB962C8B-B14F-4D97-AF65-F5344CB8AC3E}">
        <p14:creationId xmlns:p14="http://schemas.microsoft.com/office/powerpoint/2010/main" val="764364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FEA16-86AB-404E-AAB8-0E96EE4221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59A32C5-F2EA-45ED-9DFE-7DAB7CC942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6C39FE-68C2-46EF-9A92-EE5DAB180BA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7449D7-A3D0-48FF-9BC6-115592639A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C4086F-944C-4AA7-838B-861D170D3D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C0414CC-F304-4CFD-A2A7-3758C829EB69}"/>
              </a:ext>
            </a:extLst>
          </p:cNvPr>
          <p:cNvSpPr>
            <a:spLocks noGrp="1"/>
          </p:cNvSpPr>
          <p:nvPr>
            <p:ph type="dt" sz="half" idx="10"/>
          </p:nvPr>
        </p:nvSpPr>
        <p:spPr/>
        <p:txBody>
          <a:bodyPr/>
          <a:lstStyle/>
          <a:p>
            <a:fld id="{49D8F7AD-ED3C-4A73-A61F-EA13C72FF090}" type="datetimeFigureOut">
              <a:rPr lang="en-US" smtClean="0"/>
              <a:t>6/8/2022</a:t>
            </a:fld>
            <a:endParaRPr lang="en-US"/>
          </a:p>
        </p:txBody>
      </p:sp>
      <p:sp>
        <p:nvSpPr>
          <p:cNvPr id="8" name="Footer Placeholder 7">
            <a:extLst>
              <a:ext uri="{FF2B5EF4-FFF2-40B4-BE49-F238E27FC236}">
                <a16:creationId xmlns:a16="http://schemas.microsoft.com/office/drawing/2014/main" id="{63E3929E-F8CE-4CD5-93FD-087B1FB23B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4D77703-459F-472D-B73D-2A9823ECE29A}"/>
              </a:ext>
            </a:extLst>
          </p:cNvPr>
          <p:cNvSpPr>
            <a:spLocks noGrp="1"/>
          </p:cNvSpPr>
          <p:nvPr>
            <p:ph type="sldNum" sz="quarter" idx="12"/>
          </p:nvPr>
        </p:nvSpPr>
        <p:spPr/>
        <p:txBody>
          <a:bodyPr/>
          <a:lstStyle/>
          <a:p>
            <a:fld id="{BF54F14E-DB5B-4E74-8616-E67E86F86BD7}" type="slidenum">
              <a:rPr lang="en-US" smtClean="0"/>
              <a:t>‹#›</a:t>
            </a:fld>
            <a:endParaRPr lang="en-US"/>
          </a:p>
        </p:txBody>
      </p:sp>
    </p:spTree>
    <p:extLst>
      <p:ext uri="{BB962C8B-B14F-4D97-AF65-F5344CB8AC3E}">
        <p14:creationId xmlns:p14="http://schemas.microsoft.com/office/powerpoint/2010/main" val="1604332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9584B-65B8-4B7E-9D42-90339A47C7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351C25-61E1-4717-8AB6-2BB06338F864}"/>
              </a:ext>
            </a:extLst>
          </p:cNvPr>
          <p:cNvSpPr>
            <a:spLocks noGrp="1"/>
          </p:cNvSpPr>
          <p:nvPr>
            <p:ph type="dt" sz="half" idx="10"/>
          </p:nvPr>
        </p:nvSpPr>
        <p:spPr/>
        <p:txBody>
          <a:bodyPr/>
          <a:lstStyle/>
          <a:p>
            <a:fld id="{49D8F7AD-ED3C-4A73-A61F-EA13C72FF090}" type="datetimeFigureOut">
              <a:rPr lang="en-US" smtClean="0"/>
              <a:t>6/8/2022</a:t>
            </a:fld>
            <a:endParaRPr lang="en-US"/>
          </a:p>
        </p:txBody>
      </p:sp>
      <p:sp>
        <p:nvSpPr>
          <p:cNvPr id="4" name="Footer Placeholder 3">
            <a:extLst>
              <a:ext uri="{FF2B5EF4-FFF2-40B4-BE49-F238E27FC236}">
                <a16:creationId xmlns:a16="http://schemas.microsoft.com/office/drawing/2014/main" id="{CD5C920A-1E34-47A6-9AD5-3BCC24A0E6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790239E-0BC6-4945-83F7-8BEB0F9AA191}"/>
              </a:ext>
            </a:extLst>
          </p:cNvPr>
          <p:cNvSpPr>
            <a:spLocks noGrp="1"/>
          </p:cNvSpPr>
          <p:nvPr>
            <p:ph type="sldNum" sz="quarter" idx="12"/>
          </p:nvPr>
        </p:nvSpPr>
        <p:spPr/>
        <p:txBody>
          <a:bodyPr/>
          <a:lstStyle/>
          <a:p>
            <a:fld id="{BF54F14E-DB5B-4E74-8616-E67E86F86BD7}" type="slidenum">
              <a:rPr lang="en-US" smtClean="0"/>
              <a:t>‹#›</a:t>
            </a:fld>
            <a:endParaRPr lang="en-US"/>
          </a:p>
        </p:txBody>
      </p:sp>
    </p:spTree>
    <p:extLst>
      <p:ext uri="{BB962C8B-B14F-4D97-AF65-F5344CB8AC3E}">
        <p14:creationId xmlns:p14="http://schemas.microsoft.com/office/powerpoint/2010/main" val="311814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BFEC92-089A-4AA5-990E-E1D739F81054}"/>
              </a:ext>
            </a:extLst>
          </p:cNvPr>
          <p:cNvSpPr>
            <a:spLocks noGrp="1"/>
          </p:cNvSpPr>
          <p:nvPr>
            <p:ph type="dt" sz="half" idx="10"/>
          </p:nvPr>
        </p:nvSpPr>
        <p:spPr/>
        <p:txBody>
          <a:bodyPr/>
          <a:lstStyle/>
          <a:p>
            <a:fld id="{49D8F7AD-ED3C-4A73-A61F-EA13C72FF090}" type="datetimeFigureOut">
              <a:rPr lang="en-US" smtClean="0"/>
              <a:t>6/8/2022</a:t>
            </a:fld>
            <a:endParaRPr lang="en-US"/>
          </a:p>
        </p:txBody>
      </p:sp>
      <p:sp>
        <p:nvSpPr>
          <p:cNvPr id="3" name="Footer Placeholder 2">
            <a:extLst>
              <a:ext uri="{FF2B5EF4-FFF2-40B4-BE49-F238E27FC236}">
                <a16:creationId xmlns:a16="http://schemas.microsoft.com/office/drawing/2014/main" id="{E65F2D79-F193-4A92-9C49-D43CAB2FCAF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EFE76BC-E31D-4800-BE15-75C1E6DEFC36}"/>
              </a:ext>
            </a:extLst>
          </p:cNvPr>
          <p:cNvSpPr>
            <a:spLocks noGrp="1"/>
          </p:cNvSpPr>
          <p:nvPr>
            <p:ph type="sldNum" sz="quarter" idx="12"/>
          </p:nvPr>
        </p:nvSpPr>
        <p:spPr/>
        <p:txBody>
          <a:bodyPr/>
          <a:lstStyle/>
          <a:p>
            <a:fld id="{BF54F14E-DB5B-4E74-8616-E67E86F86BD7}" type="slidenum">
              <a:rPr lang="en-US" smtClean="0"/>
              <a:t>‹#›</a:t>
            </a:fld>
            <a:endParaRPr lang="en-US"/>
          </a:p>
        </p:txBody>
      </p:sp>
    </p:spTree>
    <p:extLst>
      <p:ext uri="{BB962C8B-B14F-4D97-AF65-F5344CB8AC3E}">
        <p14:creationId xmlns:p14="http://schemas.microsoft.com/office/powerpoint/2010/main" val="1019678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86846-E715-4BE2-A206-3620D62763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5795021-67E5-4C32-822B-6D2FBE8E9C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5A197B-D848-4BCD-81E1-DBF42BDBDB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2FCAE4-9EB0-468C-9359-EDBFE71D7C06}"/>
              </a:ext>
            </a:extLst>
          </p:cNvPr>
          <p:cNvSpPr>
            <a:spLocks noGrp="1"/>
          </p:cNvSpPr>
          <p:nvPr>
            <p:ph type="dt" sz="half" idx="10"/>
          </p:nvPr>
        </p:nvSpPr>
        <p:spPr/>
        <p:txBody>
          <a:bodyPr/>
          <a:lstStyle/>
          <a:p>
            <a:fld id="{49D8F7AD-ED3C-4A73-A61F-EA13C72FF090}" type="datetimeFigureOut">
              <a:rPr lang="en-US" smtClean="0"/>
              <a:t>6/8/2022</a:t>
            </a:fld>
            <a:endParaRPr lang="en-US"/>
          </a:p>
        </p:txBody>
      </p:sp>
      <p:sp>
        <p:nvSpPr>
          <p:cNvPr id="6" name="Footer Placeholder 5">
            <a:extLst>
              <a:ext uri="{FF2B5EF4-FFF2-40B4-BE49-F238E27FC236}">
                <a16:creationId xmlns:a16="http://schemas.microsoft.com/office/drawing/2014/main" id="{895A0563-0B34-4964-AB57-9824D94553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28DB12-0978-4647-A7B1-6F79683AF926}"/>
              </a:ext>
            </a:extLst>
          </p:cNvPr>
          <p:cNvSpPr>
            <a:spLocks noGrp="1"/>
          </p:cNvSpPr>
          <p:nvPr>
            <p:ph type="sldNum" sz="quarter" idx="12"/>
          </p:nvPr>
        </p:nvSpPr>
        <p:spPr/>
        <p:txBody>
          <a:bodyPr/>
          <a:lstStyle/>
          <a:p>
            <a:fld id="{BF54F14E-DB5B-4E74-8616-E67E86F86BD7}" type="slidenum">
              <a:rPr lang="en-US" smtClean="0"/>
              <a:t>‹#›</a:t>
            </a:fld>
            <a:endParaRPr lang="en-US"/>
          </a:p>
        </p:txBody>
      </p:sp>
    </p:spTree>
    <p:extLst>
      <p:ext uri="{BB962C8B-B14F-4D97-AF65-F5344CB8AC3E}">
        <p14:creationId xmlns:p14="http://schemas.microsoft.com/office/powerpoint/2010/main" val="3368040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34C5A-C9FC-4CBC-8E37-05BD7AE8E7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A4A4D0-05E8-4265-B80B-415E124F0B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F0BA44-5668-4243-8A5A-ED4E501CF5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C7D353-A801-4192-888A-40DC34C10C1B}"/>
              </a:ext>
            </a:extLst>
          </p:cNvPr>
          <p:cNvSpPr>
            <a:spLocks noGrp="1"/>
          </p:cNvSpPr>
          <p:nvPr>
            <p:ph type="dt" sz="half" idx="10"/>
          </p:nvPr>
        </p:nvSpPr>
        <p:spPr/>
        <p:txBody>
          <a:bodyPr/>
          <a:lstStyle/>
          <a:p>
            <a:fld id="{49D8F7AD-ED3C-4A73-A61F-EA13C72FF090}" type="datetimeFigureOut">
              <a:rPr lang="en-US" smtClean="0"/>
              <a:t>6/8/2022</a:t>
            </a:fld>
            <a:endParaRPr lang="en-US"/>
          </a:p>
        </p:txBody>
      </p:sp>
      <p:sp>
        <p:nvSpPr>
          <p:cNvPr id="6" name="Footer Placeholder 5">
            <a:extLst>
              <a:ext uri="{FF2B5EF4-FFF2-40B4-BE49-F238E27FC236}">
                <a16:creationId xmlns:a16="http://schemas.microsoft.com/office/drawing/2014/main" id="{0CC4EDC2-4BE0-4301-A553-E87215FCA2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449091-CBDB-42FE-869E-CC720159A4E8}"/>
              </a:ext>
            </a:extLst>
          </p:cNvPr>
          <p:cNvSpPr>
            <a:spLocks noGrp="1"/>
          </p:cNvSpPr>
          <p:nvPr>
            <p:ph type="sldNum" sz="quarter" idx="12"/>
          </p:nvPr>
        </p:nvSpPr>
        <p:spPr/>
        <p:txBody>
          <a:bodyPr/>
          <a:lstStyle/>
          <a:p>
            <a:fld id="{BF54F14E-DB5B-4E74-8616-E67E86F86BD7}" type="slidenum">
              <a:rPr lang="en-US" smtClean="0"/>
              <a:t>‹#›</a:t>
            </a:fld>
            <a:endParaRPr lang="en-US"/>
          </a:p>
        </p:txBody>
      </p:sp>
    </p:spTree>
    <p:extLst>
      <p:ext uri="{BB962C8B-B14F-4D97-AF65-F5344CB8AC3E}">
        <p14:creationId xmlns:p14="http://schemas.microsoft.com/office/powerpoint/2010/main" val="13390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45F6A1-C6C7-47FC-A132-08D0EA5FCB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A0EE67-DEB9-42D9-83AC-D35B3914B5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A9D4EB1-4B3A-4FCD-B9EA-CF95229A3F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D8F7AD-ED3C-4A73-A61F-EA13C72FF090}" type="datetimeFigureOut">
              <a:rPr lang="en-US" smtClean="0"/>
              <a:t>6/8/2022</a:t>
            </a:fld>
            <a:endParaRPr lang="en-US"/>
          </a:p>
        </p:txBody>
      </p:sp>
      <p:sp>
        <p:nvSpPr>
          <p:cNvPr id="5" name="Footer Placeholder 4">
            <a:extLst>
              <a:ext uri="{FF2B5EF4-FFF2-40B4-BE49-F238E27FC236}">
                <a16:creationId xmlns:a16="http://schemas.microsoft.com/office/drawing/2014/main" id="{E0227BBB-877A-4E15-843C-634B85524A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61EABC6-38F7-4609-A0C3-821B75E06D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4F14E-DB5B-4E74-8616-E67E86F86BD7}" type="slidenum">
              <a:rPr lang="en-US" smtClean="0"/>
              <a:t>‹#›</a:t>
            </a:fld>
            <a:endParaRPr lang="en-US"/>
          </a:p>
        </p:txBody>
      </p:sp>
    </p:spTree>
    <p:extLst>
      <p:ext uri="{BB962C8B-B14F-4D97-AF65-F5344CB8AC3E}">
        <p14:creationId xmlns:p14="http://schemas.microsoft.com/office/powerpoint/2010/main" val="3252687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image" Target="../media/image8.jpg"/><Relationship Id="rId13" Type="http://schemas.openxmlformats.org/officeDocument/2006/relationships/image" Target="../media/image13.jpeg"/><Relationship Id="rId3" Type="http://schemas.openxmlformats.org/officeDocument/2006/relationships/image" Target="../media/image3.emf"/><Relationship Id="rId7" Type="http://schemas.openxmlformats.org/officeDocument/2006/relationships/image" Target="../media/image7.jpeg"/><Relationship Id="rId12"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jpeg"/><Relationship Id="rId5" Type="http://schemas.openxmlformats.org/officeDocument/2006/relationships/image" Target="../media/image5.png"/><Relationship Id="rId10" Type="http://schemas.openxmlformats.org/officeDocument/2006/relationships/image" Target="../media/image10.jpeg"/><Relationship Id="rId4" Type="http://schemas.openxmlformats.org/officeDocument/2006/relationships/image" Target="../media/image4.png"/><Relationship Id="rId9" Type="http://schemas.openxmlformats.org/officeDocument/2006/relationships/image" Target="../media/image9.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5EDB2-5E16-4548-93A0-1A9D0B3B6C08}"/>
              </a:ext>
            </a:extLst>
          </p:cNvPr>
          <p:cNvSpPr>
            <a:spLocks noGrp="1"/>
          </p:cNvSpPr>
          <p:nvPr>
            <p:ph type="ctrTitle"/>
          </p:nvPr>
        </p:nvSpPr>
        <p:spPr/>
        <p:txBody>
          <a:bodyPr>
            <a:normAutofit/>
          </a:bodyPr>
          <a:lstStyle/>
          <a:p>
            <a:r>
              <a:rPr lang="en-US" sz="4400" b="1" dirty="0"/>
              <a:t>Implementing Curriculum Reforms in Under-resourced Contexts</a:t>
            </a:r>
            <a:br>
              <a:rPr lang="en-US" sz="4400" dirty="0"/>
            </a:br>
            <a:r>
              <a:rPr lang="en-US" sz="4000" dirty="0"/>
              <a:t>What can we learn from Uganda?</a:t>
            </a:r>
          </a:p>
        </p:txBody>
      </p:sp>
      <p:sp>
        <p:nvSpPr>
          <p:cNvPr id="3" name="Subtitle 2">
            <a:extLst>
              <a:ext uri="{FF2B5EF4-FFF2-40B4-BE49-F238E27FC236}">
                <a16:creationId xmlns:a16="http://schemas.microsoft.com/office/drawing/2014/main" id="{ED18B042-E0F2-481F-9743-31CDD8DAAB2E}"/>
              </a:ext>
            </a:extLst>
          </p:cNvPr>
          <p:cNvSpPr>
            <a:spLocks noGrp="1"/>
          </p:cNvSpPr>
          <p:nvPr>
            <p:ph type="subTitle" idx="1"/>
          </p:nvPr>
        </p:nvSpPr>
        <p:spPr>
          <a:xfrm>
            <a:off x="1524000" y="3602038"/>
            <a:ext cx="9144000" cy="1655762"/>
          </a:xfrm>
        </p:spPr>
        <p:txBody>
          <a:bodyPr>
            <a:normAutofit fontScale="92500" lnSpcReduction="20000"/>
          </a:bodyPr>
          <a:lstStyle/>
          <a:p>
            <a:endParaRPr lang="en-US" sz="2800" b="1" dirty="0">
              <a:solidFill>
                <a:srgbClr val="FF0000"/>
              </a:solidFill>
            </a:endParaRPr>
          </a:p>
          <a:p>
            <a:r>
              <a:rPr lang="en-US" sz="2800" b="1" dirty="0">
                <a:solidFill>
                  <a:srgbClr val="FF0000"/>
                </a:solidFill>
              </a:rPr>
              <a:t>Comparative International Education Society (CIES) Conference</a:t>
            </a:r>
          </a:p>
          <a:p>
            <a:endParaRPr lang="en-US" sz="2800" b="1" dirty="0"/>
          </a:p>
          <a:p>
            <a:r>
              <a:rPr lang="en-US" sz="2800" b="1" dirty="0"/>
              <a:t>22/23 April 2022, Minneapolis, USA / EA</a:t>
            </a:r>
          </a:p>
          <a:p>
            <a:endParaRPr lang="en-US" sz="2800" b="1" dirty="0"/>
          </a:p>
          <a:p>
            <a:endParaRPr lang="en-US" sz="2800" b="1" dirty="0">
              <a:solidFill>
                <a:srgbClr val="FF0000"/>
              </a:solidFill>
            </a:endParaRPr>
          </a:p>
        </p:txBody>
      </p:sp>
      <p:pic>
        <p:nvPicPr>
          <p:cNvPr id="4" name="Picture 3">
            <a:extLst>
              <a:ext uri="{FF2B5EF4-FFF2-40B4-BE49-F238E27FC236}">
                <a16:creationId xmlns:a16="http://schemas.microsoft.com/office/drawing/2014/main" id="{266F7D58-BA16-4755-9B89-3E49339BD3C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68660" y="5721840"/>
            <a:ext cx="1868775" cy="999153"/>
          </a:xfrm>
          <a:prstGeom prst="rect">
            <a:avLst/>
          </a:prstGeom>
          <a:noFill/>
          <a:ln>
            <a:noFill/>
          </a:ln>
        </p:spPr>
      </p:pic>
      <p:pic>
        <p:nvPicPr>
          <p:cNvPr id="5" name="Picture 4">
            <a:extLst>
              <a:ext uri="{FF2B5EF4-FFF2-40B4-BE49-F238E27FC236}">
                <a16:creationId xmlns:a16="http://schemas.microsoft.com/office/drawing/2014/main" id="{67062863-35AD-4E42-998E-E911E547F172}"/>
              </a:ext>
            </a:extLst>
          </p:cNvPr>
          <p:cNvPicPr>
            <a:picLocks noChangeAspect="1"/>
          </p:cNvPicPr>
          <p:nvPr/>
        </p:nvPicPr>
        <p:blipFill>
          <a:blip r:embed="rId4"/>
          <a:stretch>
            <a:fillRect/>
          </a:stretch>
        </p:blipFill>
        <p:spPr>
          <a:xfrm>
            <a:off x="2409112" y="5972966"/>
            <a:ext cx="2050205" cy="496902"/>
          </a:xfrm>
          <a:prstGeom prst="rect">
            <a:avLst/>
          </a:prstGeom>
        </p:spPr>
      </p:pic>
      <p:pic>
        <p:nvPicPr>
          <p:cNvPr id="6" name="Picture 5">
            <a:extLst>
              <a:ext uri="{FF2B5EF4-FFF2-40B4-BE49-F238E27FC236}">
                <a16:creationId xmlns:a16="http://schemas.microsoft.com/office/drawing/2014/main" id="{A1B55F76-E204-4BB7-8AF2-0AB184CB6A4E}"/>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622658" y="5902340"/>
            <a:ext cx="1200569" cy="513347"/>
          </a:xfrm>
          <a:prstGeom prst="rect">
            <a:avLst/>
          </a:prstGeom>
        </p:spPr>
      </p:pic>
      <p:pic>
        <p:nvPicPr>
          <p:cNvPr id="7" name="Picture 6">
            <a:extLst>
              <a:ext uri="{FF2B5EF4-FFF2-40B4-BE49-F238E27FC236}">
                <a16:creationId xmlns:a16="http://schemas.microsoft.com/office/drawing/2014/main" id="{1825CF80-4ED3-4C32-8479-AF798A21D82C}"/>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456902" y="6034425"/>
            <a:ext cx="1505587" cy="402303"/>
          </a:xfrm>
          <a:prstGeom prst="rect">
            <a:avLst/>
          </a:prstGeom>
        </p:spPr>
      </p:pic>
      <p:pic>
        <p:nvPicPr>
          <p:cNvPr id="1028" name="Picture 4" descr="The University of Limerick home">
            <a:extLst>
              <a:ext uri="{FF2B5EF4-FFF2-40B4-BE49-F238E27FC236}">
                <a16:creationId xmlns:a16="http://schemas.microsoft.com/office/drawing/2014/main" id="{BCA6E8CD-F5F2-4A6B-A43A-01065340466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39136" y="5855541"/>
            <a:ext cx="1740276" cy="571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1974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5EDB2-5E16-4548-93A0-1A9D0B3B6C08}"/>
              </a:ext>
            </a:extLst>
          </p:cNvPr>
          <p:cNvSpPr>
            <a:spLocks noGrp="1"/>
          </p:cNvSpPr>
          <p:nvPr>
            <p:ph type="ctrTitle"/>
          </p:nvPr>
        </p:nvSpPr>
        <p:spPr>
          <a:xfrm>
            <a:off x="822533" y="1274489"/>
            <a:ext cx="10788663" cy="1369159"/>
          </a:xfrm>
        </p:spPr>
        <p:txBody>
          <a:bodyPr>
            <a:noAutofit/>
          </a:bodyPr>
          <a:lstStyle/>
          <a:p>
            <a:r>
              <a:rPr lang="en-US" sz="3200" dirty="0">
                <a:latin typeface="+mn-lt"/>
              </a:rPr>
              <a:t>Panelists and Discussant</a:t>
            </a:r>
          </a:p>
        </p:txBody>
      </p:sp>
      <p:pic>
        <p:nvPicPr>
          <p:cNvPr id="4" name="Picture 3">
            <a:extLst>
              <a:ext uri="{FF2B5EF4-FFF2-40B4-BE49-F238E27FC236}">
                <a16:creationId xmlns:a16="http://schemas.microsoft.com/office/drawing/2014/main" id="{266F7D58-BA16-4755-9B89-3E49339BD3C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32088" y="5534247"/>
            <a:ext cx="1868775" cy="999153"/>
          </a:xfrm>
          <a:prstGeom prst="rect">
            <a:avLst/>
          </a:prstGeom>
          <a:noFill/>
          <a:ln>
            <a:noFill/>
          </a:ln>
        </p:spPr>
      </p:pic>
      <p:pic>
        <p:nvPicPr>
          <p:cNvPr id="5" name="Picture 4">
            <a:extLst>
              <a:ext uri="{FF2B5EF4-FFF2-40B4-BE49-F238E27FC236}">
                <a16:creationId xmlns:a16="http://schemas.microsoft.com/office/drawing/2014/main" id="{67062863-35AD-4E42-998E-E911E547F172}"/>
              </a:ext>
            </a:extLst>
          </p:cNvPr>
          <p:cNvPicPr>
            <a:picLocks noChangeAspect="1"/>
          </p:cNvPicPr>
          <p:nvPr/>
        </p:nvPicPr>
        <p:blipFill>
          <a:blip r:embed="rId4"/>
          <a:stretch>
            <a:fillRect/>
          </a:stretch>
        </p:blipFill>
        <p:spPr>
          <a:xfrm>
            <a:off x="2249978" y="5727175"/>
            <a:ext cx="2050205" cy="496902"/>
          </a:xfrm>
          <a:prstGeom prst="rect">
            <a:avLst/>
          </a:prstGeom>
        </p:spPr>
      </p:pic>
      <p:pic>
        <p:nvPicPr>
          <p:cNvPr id="6" name="Picture 5">
            <a:extLst>
              <a:ext uri="{FF2B5EF4-FFF2-40B4-BE49-F238E27FC236}">
                <a16:creationId xmlns:a16="http://schemas.microsoft.com/office/drawing/2014/main" id="{A1B55F76-E204-4BB7-8AF2-0AB184CB6A4E}"/>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424028" y="5727175"/>
            <a:ext cx="1200569" cy="513347"/>
          </a:xfrm>
          <a:prstGeom prst="rect">
            <a:avLst/>
          </a:prstGeom>
        </p:spPr>
      </p:pic>
      <p:pic>
        <p:nvPicPr>
          <p:cNvPr id="7" name="Picture 6">
            <a:extLst>
              <a:ext uri="{FF2B5EF4-FFF2-40B4-BE49-F238E27FC236}">
                <a16:creationId xmlns:a16="http://schemas.microsoft.com/office/drawing/2014/main" id="{1825CF80-4ED3-4C32-8479-AF798A21D82C}"/>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464072" y="5802358"/>
            <a:ext cx="1505587" cy="402303"/>
          </a:xfrm>
          <a:prstGeom prst="rect">
            <a:avLst/>
          </a:prstGeom>
        </p:spPr>
      </p:pic>
      <p:pic>
        <p:nvPicPr>
          <p:cNvPr id="1028" name="Picture 4" descr="The University of Limerick home">
            <a:extLst>
              <a:ext uri="{FF2B5EF4-FFF2-40B4-BE49-F238E27FC236}">
                <a16:creationId xmlns:a16="http://schemas.microsoft.com/office/drawing/2014/main" id="{BCA6E8CD-F5F2-4A6B-A43A-01065340466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263091" y="5652995"/>
            <a:ext cx="1660825" cy="57108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D4A8A3D6-6C87-45DD-94D5-822E44B5DDB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81613" y="3245504"/>
            <a:ext cx="1619250" cy="1714500"/>
          </a:xfrm>
          <a:prstGeom prst="rect">
            <a:avLst/>
          </a:prstGeom>
        </p:spPr>
      </p:pic>
      <p:pic>
        <p:nvPicPr>
          <p:cNvPr id="2050" name="Picture 2" descr="Image result for Dr Patrick Ojok Kyambogo University">
            <a:extLst>
              <a:ext uri="{FF2B5EF4-FFF2-40B4-BE49-F238E27FC236}">
                <a16:creationId xmlns:a16="http://schemas.microsoft.com/office/drawing/2014/main" id="{1721990D-306F-409A-AFE0-6E30AFFD5A3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26100" y="3252679"/>
            <a:ext cx="161925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Emmy Zoomlamai. Size: 169 x 170. Source: viableimpact.org">
            <a:extLst>
              <a:ext uri="{FF2B5EF4-FFF2-40B4-BE49-F238E27FC236}">
                <a16:creationId xmlns:a16="http://schemas.microsoft.com/office/drawing/2014/main" id="{8A6A4EF2-A0FA-42B5-9E46-C5879CC2745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161353" y="3252680"/>
            <a:ext cx="1725921" cy="171449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Prof Paul Conway UL">
            <a:extLst>
              <a:ext uri="{FF2B5EF4-FFF2-40B4-BE49-F238E27FC236}">
                <a16:creationId xmlns:a16="http://schemas.microsoft.com/office/drawing/2014/main" id="{4BD942AB-0AFE-4FE6-92BF-3D83513FF84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506296" y="3252679"/>
            <a:ext cx="11049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Tweets with replies by Jane Sebuyungo (@JSebuyungo) / Twitter">
            <a:extLst>
              <a:ext uri="{FF2B5EF4-FFF2-40B4-BE49-F238E27FC236}">
                <a16:creationId xmlns:a16="http://schemas.microsoft.com/office/drawing/2014/main" id="{84BC58F3-CD3A-4D74-BEA8-24EC42B86A1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02364" y="3252679"/>
            <a:ext cx="17145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a:extLst>
              <a:ext uri="{FF2B5EF4-FFF2-40B4-BE49-F238E27FC236}">
                <a16:creationId xmlns:a16="http://schemas.microsoft.com/office/drawing/2014/main" id="{7275E728-1EFD-433F-A3E2-17A7FC009EA0}"/>
              </a:ext>
            </a:extLst>
          </p:cNvPr>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6136616" y="3252679"/>
            <a:ext cx="1571065" cy="1571065"/>
          </a:xfrm>
          <a:prstGeom prst="rect">
            <a:avLst/>
          </a:prstGeom>
        </p:spPr>
      </p:pic>
      <p:sp>
        <p:nvSpPr>
          <p:cNvPr id="15" name="Content Placeholder 2">
            <a:extLst>
              <a:ext uri="{FF2B5EF4-FFF2-40B4-BE49-F238E27FC236}">
                <a16:creationId xmlns:a16="http://schemas.microsoft.com/office/drawing/2014/main" id="{A6D61A30-E398-408E-85E2-6FB3E89EE658}"/>
              </a:ext>
            </a:extLst>
          </p:cNvPr>
          <p:cNvSpPr txBox="1">
            <a:spLocks/>
          </p:cNvSpPr>
          <p:nvPr/>
        </p:nvSpPr>
        <p:spPr>
          <a:xfrm>
            <a:off x="-114791" y="5050621"/>
            <a:ext cx="2518347" cy="50966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j-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j-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j-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400" b="1" dirty="0"/>
              <a:t>Mary Goretti Nakabugo</a:t>
            </a:r>
          </a:p>
        </p:txBody>
      </p:sp>
      <p:sp>
        <p:nvSpPr>
          <p:cNvPr id="16" name="Content Placeholder 2">
            <a:extLst>
              <a:ext uri="{FF2B5EF4-FFF2-40B4-BE49-F238E27FC236}">
                <a16:creationId xmlns:a16="http://schemas.microsoft.com/office/drawing/2014/main" id="{DCBD3B95-443B-45AB-994A-10588FCE9C25}"/>
              </a:ext>
            </a:extLst>
          </p:cNvPr>
          <p:cNvSpPr txBox="1">
            <a:spLocks/>
          </p:cNvSpPr>
          <p:nvPr/>
        </p:nvSpPr>
        <p:spPr>
          <a:xfrm>
            <a:off x="1915994" y="5051168"/>
            <a:ext cx="2518347" cy="50966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j-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j-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j-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400" b="1" dirty="0"/>
              <a:t>Dr Patrick Ojok</a:t>
            </a:r>
          </a:p>
        </p:txBody>
      </p:sp>
      <p:sp>
        <p:nvSpPr>
          <p:cNvPr id="17" name="Content Placeholder 2">
            <a:extLst>
              <a:ext uri="{FF2B5EF4-FFF2-40B4-BE49-F238E27FC236}">
                <a16:creationId xmlns:a16="http://schemas.microsoft.com/office/drawing/2014/main" id="{EA1C477E-09E1-47A3-962D-9B6989438A6A}"/>
              </a:ext>
            </a:extLst>
          </p:cNvPr>
          <p:cNvSpPr txBox="1">
            <a:spLocks/>
          </p:cNvSpPr>
          <p:nvPr/>
        </p:nvSpPr>
        <p:spPr>
          <a:xfrm>
            <a:off x="4888013" y="5083033"/>
            <a:ext cx="2518347" cy="50966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j-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j-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j-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400" b="1" dirty="0"/>
              <a:t>Jane Sebuyungo &amp; Modern Karema</a:t>
            </a:r>
          </a:p>
        </p:txBody>
      </p:sp>
      <p:sp>
        <p:nvSpPr>
          <p:cNvPr id="18" name="Content Placeholder 2">
            <a:extLst>
              <a:ext uri="{FF2B5EF4-FFF2-40B4-BE49-F238E27FC236}">
                <a16:creationId xmlns:a16="http://schemas.microsoft.com/office/drawing/2014/main" id="{C8D2C4B5-92E5-4BE3-A2D7-A0F386210A2B}"/>
              </a:ext>
            </a:extLst>
          </p:cNvPr>
          <p:cNvSpPr txBox="1">
            <a:spLocks/>
          </p:cNvSpPr>
          <p:nvPr/>
        </p:nvSpPr>
        <p:spPr>
          <a:xfrm>
            <a:off x="7813566" y="5050622"/>
            <a:ext cx="2518347" cy="50966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j-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j-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j-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400" b="1" dirty="0"/>
              <a:t>Emmy Zoomlamai</a:t>
            </a:r>
          </a:p>
        </p:txBody>
      </p:sp>
      <p:sp>
        <p:nvSpPr>
          <p:cNvPr id="19" name="Content Placeholder 2">
            <a:extLst>
              <a:ext uri="{FF2B5EF4-FFF2-40B4-BE49-F238E27FC236}">
                <a16:creationId xmlns:a16="http://schemas.microsoft.com/office/drawing/2014/main" id="{E46C27A5-AACE-4831-A768-C7C7EFEDBF2E}"/>
              </a:ext>
            </a:extLst>
          </p:cNvPr>
          <p:cNvSpPr txBox="1">
            <a:spLocks/>
          </p:cNvSpPr>
          <p:nvPr/>
        </p:nvSpPr>
        <p:spPr>
          <a:xfrm>
            <a:off x="9890817" y="5050621"/>
            <a:ext cx="2518347" cy="50966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j-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j-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j-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400" b="1" dirty="0"/>
              <a:t>Prof Paul Conway</a:t>
            </a:r>
          </a:p>
        </p:txBody>
      </p:sp>
    </p:spTree>
    <p:extLst>
      <p:ext uri="{BB962C8B-B14F-4D97-AF65-F5344CB8AC3E}">
        <p14:creationId xmlns:p14="http://schemas.microsoft.com/office/powerpoint/2010/main" val="875679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fade">
                                      <p:cBhvr>
                                        <p:cTn id="12" dur="5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fade">
                                      <p:cBhvr>
                                        <p:cTn id="17" dur="5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52"/>
                                        </p:tgtEl>
                                        <p:attrNameLst>
                                          <p:attrName>style.visibility</p:attrName>
                                        </p:attrNameLst>
                                      </p:cBhvr>
                                      <p:to>
                                        <p:strVal val="visible"/>
                                      </p:to>
                                    </p:set>
                                    <p:animEffect transition="in" filter="fade">
                                      <p:cBhvr>
                                        <p:cTn id="27" dur="500"/>
                                        <p:tgtEl>
                                          <p:spTgt spid="205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54"/>
                                        </p:tgtEl>
                                        <p:attrNameLst>
                                          <p:attrName>style.visibility</p:attrName>
                                        </p:attrNameLst>
                                      </p:cBhvr>
                                      <p:to>
                                        <p:strVal val="visible"/>
                                      </p:to>
                                    </p:set>
                                    <p:animEffect transition="in" filter="fade">
                                      <p:cBhvr>
                                        <p:cTn id="32" dur="5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922EC-3914-493E-A782-49FF1E397B27}"/>
              </a:ext>
            </a:extLst>
          </p:cNvPr>
          <p:cNvSpPr>
            <a:spLocks noGrp="1"/>
          </p:cNvSpPr>
          <p:nvPr>
            <p:ph type="title"/>
          </p:nvPr>
        </p:nvSpPr>
        <p:spPr/>
        <p:txBody>
          <a:bodyPr>
            <a:normAutofit/>
          </a:bodyPr>
          <a:lstStyle/>
          <a:p>
            <a:pPr algn="ctr"/>
            <a:r>
              <a:rPr lang="en-US" b="1" dirty="0"/>
              <a:t>Implementing Curriculum Reforms in Under-resourced Contexts</a:t>
            </a:r>
            <a:endParaRPr lang="en-US" dirty="0"/>
          </a:p>
        </p:txBody>
      </p:sp>
      <p:sp>
        <p:nvSpPr>
          <p:cNvPr id="3" name="Content Placeholder 2">
            <a:extLst>
              <a:ext uri="{FF2B5EF4-FFF2-40B4-BE49-F238E27FC236}">
                <a16:creationId xmlns:a16="http://schemas.microsoft.com/office/drawing/2014/main" id="{05CFAA8F-65F1-47D6-B548-2BF04665D3FD}"/>
              </a:ext>
            </a:extLst>
          </p:cNvPr>
          <p:cNvSpPr>
            <a:spLocks noGrp="1"/>
          </p:cNvSpPr>
          <p:nvPr>
            <p:ph idx="1"/>
          </p:nvPr>
        </p:nvSpPr>
        <p:spPr>
          <a:xfrm>
            <a:off x="838200" y="2083203"/>
            <a:ext cx="10515600" cy="3184257"/>
          </a:xfrm>
        </p:spPr>
        <p:txBody>
          <a:bodyPr/>
          <a:lstStyle/>
          <a:p>
            <a:pPr marL="0" indent="0">
              <a:buNone/>
            </a:pPr>
            <a:r>
              <a:rPr lang="en-GB" dirty="0"/>
              <a:t>The quality of an education [largely] depends on the quality of its curriculum. </a:t>
            </a:r>
          </a:p>
          <a:p>
            <a:pPr marL="0" indent="0">
              <a:buNone/>
            </a:pPr>
            <a:endParaRPr lang="en-GB" dirty="0"/>
          </a:p>
          <a:p>
            <a:pPr marL="0" indent="0">
              <a:buNone/>
            </a:pPr>
            <a:r>
              <a:rPr lang="en-GB" dirty="0"/>
              <a:t>Lack of employable skills among graduates is usually blamed on the school curriculum</a:t>
            </a:r>
            <a:endParaRPr lang="en-US" dirty="0"/>
          </a:p>
          <a:p>
            <a:pPr marL="0" indent="0">
              <a:buNone/>
            </a:pPr>
            <a:endParaRPr lang="en-GB" dirty="0"/>
          </a:p>
          <a:p>
            <a:pPr marL="0" indent="0">
              <a:buNone/>
            </a:pPr>
            <a:endParaRPr lang="en-GB" dirty="0"/>
          </a:p>
          <a:p>
            <a:pPr marL="0" indent="0">
              <a:buNone/>
            </a:pPr>
            <a:endParaRPr lang="en-US" dirty="0"/>
          </a:p>
        </p:txBody>
      </p:sp>
    </p:spTree>
    <p:extLst>
      <p:ext uri="{BB962C8B-B14F-4D97-AF65-F5344CB8AC3E}">
        <p14:creationId xmlns:p14="http://schemas.microsoft.com/office/powerpoint/2010/main" val="4287650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922EC-3914-493E-A782-49FF1E397B27}"/>
              </a:ext>
            </a:extLst>
          </p:cNvPr>
          <p:cNvSpPr>
            <a:spLocks noGrp="1"/>
          </p:cNvSpPr>
          <p:nvPr>
            <p:ph type="title"/>
          </p:nvPr>
        </p:nvSpPr>
        <p:spPr/>
        <p:txBody>
          <a:bodyPr>
            <a:normAutofit/>
          </a:bodyPr>
          <a:lstStyle/>
          <a:p>
            <a:pPr algn="ctr"/>
            <a:r>
              <a:rPr lang="en-US" b="1" dirty="0"/>
              <a:t>The Ugandan Context </a:t>
            </a:r>
            <a:endParaRPr lang="en-US" dirty="0"/>
          </a:p>
        </p:txBody>
      </p:sp>
      <p:sp>
        <p:nvSpPr>
          <p:cNvPr id="3" name="Content Placeholder 2">
            <a:extLst>
              <a:ext uri="{FF2B5EF4-FFF2-40B4-BE49-F238E27FC236}">
                <a16:creationId xmlns:a16="http://schemas.microsoft.com/office/drawing/2014/main" id="{05CFAA8F-65F1-47D6-B548-2BF04665D3FD}"/>
              </a:ext>
            </a:extLst>
          </p:cNvPr>
          <p:cNvSpPr>
            <a:spLocks noGrp="1"/>
          </p:cNvSpPr>
          <p:nvPr>
            <p:ph idx="1"/>
          </p:nvPr>
        </p:nvSpPr>
        <p:spPr>
          <a:xfrm>
            <a:off x="838200" y="1836871"/>
            <a:ext cx="10515600" cy="3184257"/>
          </a:xfrm>
        </p:spPr>
        <p:txBody>
          <a:bodyPr>
            <a:normAutofit/>
          </a:bodyPr>
          <a:lstStyle/>
          <a:p>
            <a:r>
              <a:rPr lang="en-GB" dirty="0"/>
              <a:t>Uganda’s education system has been criticised for being examination-ridden </a:t>
            </a:r>
            <a:endParaRPr lang="en-US" dirty="0"/>
          </a:p>
          <a:p>
            <a:r>
              <a:rPr lang="en-GB" dirty="0"/>
              <a:t>It has also been criticised for producing graduates who can hardly meet the market demand</a:t>
            </a:r>
            <a:endParaRPr lang="en-US" dirty="0"/>
          </a:p>
          <a:p>
            <a:r>
              <a:rPr lang="en-GB" dirty="0"/>
              <a:t>A labour market survey recommended a radical review of the secondary education curriculum (NCDC, 2021) </a:t>
            </a:r>
          </a:p>
          <a:p>
            <a:pPr marL="0" indent="0">
              <a:buNone/>
            </a:pPr>
            <a:endParaRPr lang="en-GB" dirty="0"/>
          </a:p>
          <a:p>
            <a:pPr marL="0" indent="0">
              <a:buNone/>
            </a:pPr>
            <a:endParaRPr lang="en-GB" dirty="0"/>
          </a:p>
          <a:p>
            <a:pPr marL="0" indent="0">
              <a:buNone/>
            </a:pPr>
            <a:endParaRPr lang="en-US" dirty="0"/>
          </a:p>
        </p:txBody>
      </p:sp>
    </p:spTree>
    <p:extLst>
      <p:ext uri="{BB962C8B-B14F-4D97-AF65-F5344CB8AC3E}">
        <p14:creationId xmlns:p14="http://schemas.microsoft.com/office/powerpoint/2010/main" val="3563771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922EC-3914-493E-A782-49FF1E397B27}"/>
              </a:ext>
            </a:extLst>
          </p:cNvPr>
          <p:cNvSpPr>
            <a:spLocks noGrp="1"/>
          </p:cNvSpPr>
          <p:nvPr>
            <p:ph type="title"/>
          </p:nvPr>
        </p:nvSpPr>
        <p:spPr/>
        <p:txBody>
          <a:bodyPr>
            <a:normAutofit/>
          </a:bodyPr>
          <a:lstStyle/>
          <a:p>
            <a:pPr algn="ctr"/>
            <a:r>
              <a:rPr lang="en-US" b="1" dirty="0"/>
              <a:t>The Ugandan Context: Curriculum reform </a:t>
            </a:r>
            <a:endParaRPr lang="en-US" dirty="0"/>
          </a:p>
        </p:txBody>
      </p:sp>
      <p:sp>
        <p:nvSpPr>
          <p:cNvPr id="3" name="Content Placeholder 2">
            <a:extLst>
              <a:ext uri="{FF2B5EF4-FFF2-40B4-BE49-F238E27FC236}">
                <a16:creationId xmlns:a16="http://schemas.microsoft.com/office/drawing/2014/main" id="{05CFAA8F-65F1-47D6-B548-2BF04665D3FD}"/>
              </a:ext>
            </a:extLst>
          </p:cNvPr>
          <p:cNvSpPr>
            <a:spLocks noGrp="1"/>
          </p:cNvSpPr>
          <p:nvPr>
            <p:ph idx="1"/>
          </p:nvPr>
        </p:nvSpPr>
        <p:spPr>
          <a:xfrm>
            <a:off x="838200" y="1836871"/>
            <a:ext cx="10515600" cy="3184257"/>
          </a:xfrm>
        </p:spPr>
        <p:txBody>
          <a:bodyPr>
            <a:normAutofit fontScale="92500" lnSpcReduction="10000"/>
          </a:bodyPr>
          <a:lstStyle/>
          <a:p>
            <a:pPr marL="0" indent="0">
              <a:buNone/>
            </a:pPr>
            <a:r>
              <a:rPr lang="en-GB" dirty="0"/>
              <a:t>Comprehensive review and a new lower secondary curriculum introduced at the beginning of the 2020 school calendar. </a:t>
            </a:r>
          </a:p>
          <a:p>
            <a:pPr marL="0" indent="0">
              <a:buNone/>
            </a:pPr>
            <a:endParaRPr lang="en-GB" dirty="0"/>
          </a:p>
          <a:p>
            <a:pPr marL="0" indent="0">
              <a:buNone/>
            </a:pPr>
            <a:r>
              <a:rPr lang="en-GB" dirty="0"/>
              <a:t>The new curriculum is competency-based, with a focus on generic skills and values</a:t>
            </a:r>
          </a:p>
          <a:p>
            <a:pPr marL="0" indent="0">
              <a:buNone/>
            </a:pPr>
            <a:endParaRPr lang="en-US" dirty="0"/>
          </a:p>
          <a:p>
            <a:pPr marL="0" indent="0">
              <a:buNone/>
            </a:pPr>
            <a:r>
              <a:rPr lang="en-US" dirty="0"/>
              <a:t>A focus on </a:t>
            </a:r>
            <a:r>
              <a:rPr lang="en-US" i="1" dirty="0"/>
              <a:t>Core Values, Key Learning Outcomes, Generic Skills, </a:t>
            </a:r>
            <a:r>
              <a:rPr lang="en-US" dirty="0"/>
              <a:t>eight </a:t>
            </a:r>
            <a:r>
              <a:rPr lang="en-US" i="1" dirty="0"/>
              <a:t>Learning Areas </a:t>
            </a:r>
            <a:r>
              <a:rPr lang="en-US" dirty="0"/>
              <a:t>and five </a:t>
            </a:r>
            <a:r>
              <a:rPr lang="en-US" i="1" dirty="0"/>
              <a:t>Cross-cutting issues.</a:t>
            </a:r>
            <a:endParaRPr lang="en-US" dirty="0"/>
          </a:p>
          <a:p>
            <a:pPr marL="0" indent="0">
              <a:buNone/>
            </a:pPr>
            <a:endParaRPr lang="en-GB" dirty="0"/>
          </a:p>
          <a:p>
            <a:pPr marL="0" indent="0">
              <a:buNone/>
            </a:pPr>
            <a:endParaRPr lang="en-GB" dirty="0"/>
          </a:p>
          <a:p>
            <a:pPr marL="0" indent="0">
              <a:buNone/>
            </a:pPr>
            <a:endParaRPr lang="en-US" dirty="0"/>
          </a:p>
        </p:txBody>
      </p:sp>
    </p:spTree>
    <p:extLst>
      <p:ext uri="{BB962C8B-B14F-4D97-AF65-F5344CB8AC3E}">
        <p14:creationId xmlns:p14="http://schemas.microsoft.com/office/powerpoint/2010/main" val="623779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922EC-3914-493E-A782-49FF1E397B27}"/>
              </a:ext>
            </a:extLst>
          </p:cNvPr>
          <p:cNvSpPr>
            <a:spLocks noGrp="1"/>
          </p:cNvSpPr>
          <p:nvPr>
            <p:ph type="title"/>
          </p:nvPr>
        </p:nvSpPr>
        <p:spPr>
          <a:xfrm>
            <a:off x="838200" y="264977"/>
            <a:ext cx="10515600" cy="1325563"/>
          </a:xfrm>
        </p:spPr>
        <p:txBody>
          <a:bodyPr>
            <a:normAutofit/>
          </a:bodyPr>
          <a:lstStyle/>
          <a:p>
            <a:pPr algn="ctr"/>
            <a:r>
              <a:rPr lang="en-US" b="1" dirty="0"/>
              <a:t>Focus of the Panel </a:t>
            </a:r>
            <a:endParaRPr lang="en-US" dirty="0"/>
          </a:p>
        </p:txBody>
      </p:sp>
      <p:sp>
        <p:nvSpPr>
          <p:cNvPr id="3" name="Content Placeholder 2">
            <a:extLst>
              <a:ext uri="{FF2B5EF4-FFF2-40B4-BE49-F238E27FC236}">
                <a16:creationId xmlns:a16="http://schemas.microsoft.com/office/drawing/2014/main" id="{05CFAA8F-65F1-47D6-B548-2BF04665D3FD}"/>
              </a:ext>
            </a:extLst>
          </p:cNvPr>
          <p:cNvSpPr>
            <a:spLocks noGrp="1"/>
          </p:cNvSpPr>
          <p:nvPr>
            <p:ph idx="1"/>
          </p:nvPr>
        </p:nvSpPr>
        <p:spPr>
          <a:xfrm>
            <a:off x="838200" y="2083203"/>
            <a:ext cx="10515600" cy="3184257"/>
          </a:xfrm>
        </p:spPr>
        <p:txBody>
          <a:bodyPr>
            <a:normAutofit/>
          </a:bodyPr>
          <a:lstStyle/>
          <a:p>
            <a:r>
              <a:rPr lang="en-GB" dirty="0"/>
              <a:t>Early this year, we undertook a study to understand how teachers have conceived and implemented the new curriculum. </a:t>
            </a:r>
            <a:endParaRPr lang="en-US" dirty="0"/>
          </a:p>
          <a:p>
            <a:r>
              <a:rPr lang="en-GB" dirty="0"/>
              <a:t>Driven by the need to take stock of progress made and teachers’ experiences, and generate lessons early enough. </a:t>
            </a:r>
          </a:p>
          <a:p>
            <a:pPr marL="0" indent="0">
              <a:buNone/>
            </a:pPr>
            <a:endParaRPr lang="en-GB" dirty="0"/>
          </a:p>
          <a:p>
            <a:pPr marL="0" indent="0">
              <a:buNone/>
            </a:pPr>
            <a:endParaRPr lang="en-US" dirty="0"/>
          </a:p>
        </p:txBody>
      </p:sp>
    </p:spTree>
    <p:extLst>
      <p:ext uri="{BB962C8B-B14F-4D97-AF65-F5344CB8AC3E}">
        <p14:creationId xmlns:p14="http://schemas.microsoft.com/office/powerpoint/2010/main" val="1293802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922EC-3914-493E-A782-49FF1E397B27}"/>
              </a:ext>
            </a:extLst>
          </p:cNvPr>
          <p:cNvSpPr>
            <a:spLocks noGrp="1"/>
          </p:cNvSpPr>
          <p:nvPr>
            <p:ph type="title"/>
          </p:nvPr>
        </p:nvSpPr>
        <p:spPr/>
        <p:txBody>
          <a:bodyPr>
            <a:normAutofit/>
          </a:bodyPr>
          <a:lstStyle/>
          <a:p>
            <a:pPr algn="ctr"/>
            <a:r>
              <a:rPr lang="en-US" b="1" dirty="0"/>
              <a:t>The papers</a:t>
            </a:r>
            <a:endParaRPr lang="en-US" dirty="0"/>
          </a:p>
        </p:txBody>
      </p:sp>
      <p:sp>
        <p:nvSpPr>
          <p:cNvPr id="3" name="Content Placeholder 2">
            <a:extLst>
              <a:ext uri="{FF2B5EF4-FFF2-40B4-BE49-F238E27FC236}">
                <a16:creationId xmlns:a16="http://schemas.microsoft.com/office/drawing/2014/main" id="{05CFAA8F-65F1-47D6-B548-2BF04665D3FD}"/>
              </a:ext>
            </a:extLst>
          </p:cNvPr>
          <p:cNvSpPr>
            <a:spLocks noGrp="1"/>
          </p:cNvSpPr>
          <p:nvPr>
            <p:ph idx="1"/>
          </p:nvPr>
        </p:nvSpPr>
        <p:spPr>
          <a:xfrm>
            <a:off x="838200" y="2083203"/>
            <a:ext cx="10515600" cy="3184257"/>
          </a:xfrm>
        </p:spPr>
        <p:txBody>
          <a:bodyPr>
            <a:normAutofit fontScale="77500" lnSpcReduction="20000"/>
          </a:bodyPr>
          <a:lstStyle/>
          <a:p>
            <a:r>
              <a:rPr lang="en-GB" b="1" dirty="0"/>
              <a:t>Dr Patrick </a:t>
            </a:r>
            <a:r>
              <a:rPr lang="en-GB" b="1" dirty="0" err="1"/>
              <a:t>Ojok’s</a:t>
            </a:r>
            <a:r>
              <a:rPr lang="en-GB" dirty="0"/>
              <a:t> paper </a:t>
            </a:r>
            <a:r>
              <a:rPr lang="en-US" dirty="0"/>
              <a:t>sets out the key curriculum intentions and expectations and discusses selected findings on the teachers’ perceptions of preparedness to implement the new curriculum. </a:t>
            </a:r>
          </a:p>
          <a:p>
            <a:pPr marL="0" indent="0">
              <a:buNone/>
            </a:pPr>
            <a:endParaRPr lang="en-US" dirty="0"/>
          </a:p>
          <a:p>
            <a:r>
              <a:rPr lang="en-US" b="1" dirty="0"/>
              <a:t>Jane Sebuyungo </a:t>
            </a:r>
            <a:r>
              <a:rPr lang="en-US" dirty="0"/>
              <a:t> </a:t>
            </a:r>
            <a:r>
              <a:rPr lang="en-US" b="1" dirty="0"/>
              <a:t>and Modern </a:t>
            </a:r>
            <a:r>
              <a:rPr lang="en-US" b="1" dirty="0" err="1"/>
              <a:t>Karema’s</a:t>
            </a:r>
            <a:r>
              <a:rPr lang="en-US" b="1" dirty="0"/>
              <a:t> </a:t>
            </a:r>
            <a:r>
              <a:rPr lang="en-US" dirty="0"/>
              <a:t>paper examines the roles of different stakeholders in the implementation process and  analyses the teachers’ interpretation of the new curriculum and how they have attempted to implement it</a:t>
            </a:r>
          </a:p>
          <a:p>
            <a:pPr marL="0" indent="0">
              <a:buNone/>
            </a:pPr>
            <a:endParaRPr lang="en-US" dirty="0"/>
          </a:p>
          <a:p>
            <a:r>
              <a:rPr lang="en-US" b="1" dirty="0"/>
              <a:t>Emmy Zoomlamai </a:t>
            </a:r>
            <a:r>
              <a:rPr lang="en-US" dirty="0"/>
              <a:t>and Mary Goretti </a:t>
            </a:r>
            <a:r>
              <a:rPr lang="en-US" dirty="0" err="1"/>
              <a:t>Nakabugo’s</a:t>
            </a:r>
            <a:r>
              <a:rPr lang="en-US" dirty="0"/>
              <a:t> paper probes into how assessment in the new curriculum at classroom level has been implemented and discusses selected findings on how teachers have perceived the new assessment</a:t>
            </a:r>
          </a:p>
          <a:p>
            <a:pPr marL="0" indent="0">
              <a:buNone/>
            </a:pPr>
            <a:endParaRPr lang="en-GB" dirty="0"/>
          </a:p>
          <a:p>
            <a:pPr marL="0" indent="0">
              <a:buNone/>
            </a:pPr>
            <a:endParaRPr lang="en-US" dirty="0"/>
          </a:p>
        </p:txBody>
      </p:sp>
    </p:spTree>
    <p:extLst>
      <p:ext uri="{BB962C8B-B14F-4D97-AF65-F5344CB8AC3E}">
        <p14:creationId xmlns:p14="http://schemas.microsoft.com/office/powerpoint/2010/main" val="591681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866</TotalTime>
  <Words>590</Words>
  <Application>Microsoft Office PowerPoint</Application>
  <PresentationFormat>Widescreen</PresentationFormat>
  <Paragraphs>52</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Implementing Curriculum Reforms in Under-resourced Contexts What can we learn from Uganda?</vt:lpstr>
      <vt:lpstr>Panelists and Discussant</vt:lpstr>
      <vt:lpstr>Implementing Curriculum Reforms in Under-resourced Contexts</vt:lpstr>
      <vt:lpstr>The Ugandan Context </vt:lpstr>
      <vt:lpstr>The Ugandan Context: Curriculum reform </vt:lpstr>
      <vt:lpstr>Focus of the Panel </vt:lpstr>
      <vt:lpstr>The papers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Mauro Giacomazzi</dc:creator>
  <cp:lastModifiedBy>Mary Goretti Nakabugo</cp:lastModifiedBy>
  <cp:revision>87</cp:revision>
  <dcterms:created xsi:type="dcterms:W3CDTF">2021-06-02T05:05:05Z</dcterms:created>
  <dcterms:modified xsi:type="dcterms:W3CDTF">2022-06-08T07:40:58Z</dcterms:modified>
</cp:coreProperties>
</file>