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5" r:id="rId2"/>
    <p:sldId id="302" r:id="rId3"/>
    <p:sldId id="358" r:id="rId4"/>
    <p:sldId id="362" r:id="rId5"/>
    <p:sldId id="366" r:id="rId6"/>
    <p:sldId id="365" r:id="rId7"/>
    <p:sldId id="3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Ponselè" initials="LP" lastIdx="1" clrIdx="0"/>
  <p:cmAuthor id="2" name="Lorenzo Ponselè" initials="LP [2]" lastIdx="1" clrIdx="1"/>
  <p:cmAuthor id="3" name="Unknown" initials="JM" lastIdx="1" clrIdx="2">
    <p:extLst>
      <p:ext uri="{19B8F6BF-5375-455C-9EA6-DF929625EA0E}">
        <p15:presenceInfo xmlns:p15="http://schemas.microsoft.com/office/powerpoint/2012/main" userId="Unkn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75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4836" autoAdjust="0"/>
  </p:normalViewPr>
  <p:slideViewPr>
    <p:cSldViewPr snapToGrid="0">
      <p:cViewPr varScale="1">
        <p:scale>
          <a:sx n="72" d="100"/>
          <a:sy n="72" d="100"/>
        </p:scale>
        <p:origin x="660" y="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DAD33-64BC-45B5-A23B-BA6D54AFAA78}"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n-GB"/>
        </a:p>
      </dgm:t>
    </dgm:pt>
    <dgm:pt modelId="{08D0AC8C-5A46-4087-8EF6-E74327CF41FE}">
      <dgm:prSet phldrT="[Text]" custT="1"/>
      <dgm:spPr/>
      <dgm:t>
        <a:bodyPr/>
        <a:lstStyle/>
        <a:p>
          <a:r>
            <a:rPr lang="en-GB" sz="2000" dirty="0">
              <a:latin typeface="Times New Roman" panose="02020603050405020304" pitchFamily="18" charset="0"/>
              <a:cs typeface="Times New Roman" panose="02020603050405020304" pitchFamily="18" charset="0"/>
            </a:rPr>
            <a:t>Accordingly, it is </a:t>
          </a:r>
          <a:r>
            <a:rPr lang="en-GB" sz="2000" dirty="0">
              <a:solidFill>
                <a:srgbClr val="FF0000"/>
              </a:solidFill>
              <a:latin typeface="Times New Roman" panose="02020603050405020304" pitchFamily="18" charset="0"/>
              <a:cs typeface="Times New Roman" panose="02020603050405020304" pitchFamily="18" charset="0"/>
            </a:rPr>
            <a:t>still unclear how these skills have been assessed</a:t>
          </a:r>
          <a:r>
            <a:rPr lang="en-GB" sz="2000" dirty="0">
              <a:latin typeface="Times New Roman" panose="02020603050405020304" pitchFamily="18" charset="0"/>
              <a:cs typeface="Times New Roman" panose="02020603050405020304" pitchFamily="18" charset="0"/>
            </a:rPr>
            <a:t>, let alone understood and defined in the East African context (</a:t>
          </a:r>
          <a:r>
            <a:rPr lang="en-GB" sz="2000" dirty="0" err="1">
              <a:latin typeface="Times New Roman" panose="02020603050405020304" pitchFamily="18" charset="0"/>
              <a:cs typeface="Times New Roman" panose="02020603050405020304" pitchFamily="18" charset="0"/>
            </a:rPr>
            <a:t>Wamahiu</a:t>
          </a:r>
          <a:r>
            <a:rPr lang="en-GB" sz="2000" dirty="0">
              <a:latin typeface="Times New Roman" panose="02020603050405020304" pitchFamily="18" charset="0"/>
              <a:cs typeface="Times New Roman" panose="02020603050405020304" pitchFamily="18" charset="0"/>
            </a:rPr>
            <a:t> &amp; </a:t>
          </a:r>
          <a:r>
            <a:rPr lang="en-GB" sz="2000" dirty="0" err="1">
              <a:latin typeface="Times New Roman" panose="02020603050405020304" pitchFamily="18" charset="0"/>
              <a:cs typeface="Times New Roman" panose="02020603050405020304" pitchFamily="18" charset="0"/>
            </a:rPr>
            <a:t>Bapna</a:t>
          </a:r>
          <a:r>
            <a:rPr lang="en-GB" sz="2000" dirty="0">
              <a:latin typeface="Times New Roman" panose="02020603050405020304" pitchFamily="18" charset="0"/>
              <a:cs typeface="Times New Roman" panose="02020603050405020304" pitchFamily="18" charset="0"/>
            </a:rPr>
            <a:t>, 2019).</a:t>
          </a:r>
        </a:p>
      </dgm:t>
    </dgm:pt>
    <dgm:pt modelId="{14CC4312-A505-4A4C-B6B7-80427880F886}" type="sibTrans" cxnId="{8828F899-25CD-42E0-8699-647EF5C680C3}">
      <dgm:prSet/>
      <dgm:spPr/>
      <dgm:t>
        <a:bodyPr/>
        <a:lstStyle/>
        <a:p>
          <a:endParaRPr lang="en-GB" sz="2000">
            <a:latin typeface="Times New Roman" panose="02020603050405020304" pitchFamily="18" charset="0"/>
            <a:cs typeface="Times New Roman" panose="02020603050405020304" pitchFamily="18" charset="0"/>
          </a:endParaRPr>
        </a:p>
      </dgm:t>
    </dgm:pt>
    <dgm:pt modelId="{D9E91EC8-2AA3-40BB-84DD-B113B59AF5F5}" type="parTrans" cxnId="{8828F899-25CD-42E0-8699-647EF5C680C3}">
      <dgm:prSet/>
      <dgm:spPr/>
      <dgm:t>
        <a:bodyPr/>
        <a:lstStyle/>
        <a:p>
          <a:endParaRPr lang="en-GB" sz="2000">
            <a:latin typeface="Times New Roman" panose="02020603050405020304" pitchFamily="18" charset="0"/>
            <a:cs typeface="Times New Roman" panose="02020603050405020304" pitchFamily="18" charset="0"/>
          </a:endParaRPr>
        </a:p>
      </dgm:t>
    </dgm:pt>
    <dgm:pt modelId="{86713FAF-7E41-401D-9BCB-00BF8A981F7C}">
      <dgm:prSet phldrT="[Text]" custT="1"/>
      <dgm:spPr/>
      <dgm:t>
        <a:bodyPr/>
        <a:lstStyle/>
        <a:p>
          <a:r>
            <a:rPr lang="en-GB" sz="2000" dirty="0">
              <a:latin typeface="Times New Roman" panose="02020603050405020304" pitchFamily="18" charset="0"/>
              <a:cs typeface="Times New Roman" panose="02020603050405020304" pitchFamily="18" charset="0"/>
            </a:rPr>
            <a:t>Despite the global concern for life skills education, </a:t>
          </a:r>
          <a:r>
            <a:rPr lang="en-GB" sz="2000" dirty="0">
              <a:solidFill>
                <a:srgbClr val="FF0000"/>
              </a:solidFill>
              <a:latin typeface="Times New Roman" panose="02020603050405020304" pitchFamily="18" charset="0"/>
              <a:cs typeface="Times New Roman" panose="02020603050405020304" pitchFamily="18" charset="0"/>
            </a:rPr>
            <a:t>the nature and definition of life skills greatly varies</a:t>
          </a:r>
          <a:r>
            <a:rPr lang="en-GB" sz="2000" dirty="0">
              <a:latin typeface="Times New Roman" panose="02020603050405020304" pitchFamily="18" charset="0"/>
              <a:cs typeface="Times New Roman" panose="02020603050405020304" pitchFamily="18" charset="0"/>
            </a:rPr>
            <a:t> across cultures and countries (</a:t>
          </a:r>
          <a:r>
            <a:rPr lang="en-GB" sz="2000" dirty="0" err="1">
              <a:latin typeface="Times New Roman" panose="02020603050405020304" pitchFamily="18" charset="0"/>
              <a:cs typeface="Times New Roman" panose="02020603050405020304" pitchFamily="18" charset="0"/>
            </a:rPr>
            <a:t>Bwayo</a:t>
          </a:r>
          <a:r>
            <a:rPr lang="en-GB" sz="2000" dirty="0">
              <a:latin typeface="Times New Roman" panose="02020603050405020304" pitchFamily="18" charset="0"/>
              <a:cs typeface="Times New Roman" panose="02020603050405020304" pitchFamily="18" charset="0"/>
            </a:rPr>
            <a:t>, 2014; McMullen &amp; McMullen, 2018). </a:t>
          </a:r>
        </a:p>
      </dgm:t>
    </dgm:pt>
    <dgm:pt modelId="{466EA047-76A7-4536-B85B-88DEB50620A5}" type="sibTrans" cxnId="{FB3D473C-33B5-410B-9981-EC80D2687A1F}">
      <dgm:prSet/>
      <dgm:spPr/>
      <dgm:t>
        <a:bodyPr/>
        <a:lstStyle/>
        <a:p>
          <a:endParaRPr lang="en-GB" sz="2000">
            <a:latin typeface="Times New Roman" panose="02020603050405020304" pitchFamily="18" charset="0"/>
            <a:cs typeface="Times New Roman" panose="02020603050405020304" pitchFamily="18" charset="0"/>
          </a:endParaRPr>
        </a:p>
      </dgm:t>
    </dgm:pt>
    <dgm:pt modelId="{34ABE88D-8E68-4D3A-8BE1-E0436CB1585F}" type="parTrans" cxnId="{FB3D473C-33B5-410B-9981-EC80D2687A1F}">
      <dgm:prSet/>
      <dgm:spPr/>
      <dgm:t>
        <a:bodyPr/>
        <a:lstStyle/>
        <a:p>
          <a:endParaRPr lang="en-GB" sz="2000">
            <a:latin typeface="Times New Roman" panose="02020603050405020304" pitchFamily="18" charset="0"/>
            <a:cs typeface="Times New Roman" panose="02020603050405020304" pitchFamily="18" charset="0"/>
          </a:endParaRPr>
        </a:p>
      </dgm:t>
    </dgm:pt>
    <dgm:pt modelId="{E705845C-7BA5-46E2-832A-67766C8424E3}">
      <dgm:prSet phldrT="[Text]" custT="1"/>
      <dgm:spPr/>
      <dgm:t>
        <a:bodyPr/>
        <a:lstStyle/>
        <a:p>
          <a:r>
            <a:rPr lang="en-GB" sz="2000" dirty="0">
              <a:solidFill>
                <a:srgbClr val="FF0000"/>
              </a:solidFill>
              <a:latin typeface="Times New Roman" panose="02020603050405020304" pitchFamily="18" charset="0"/>
              <a:cs typeface="Times New Roman" panose="02020603050405020304" pitchFamily="18" charset="0"/>
            </a:rPr>
            <a:t>Life skills education is critical </a:t>
          </a:r>
          <a:r>
            <a:rPr lang="en-GB" sz="2000" dirty="0">
              <a:latin typeface="Times New Roman" panose="02020603050405020304" pitchFamily="18" charset="0"/>
              <a:cs typeface="Times New Roman" panose="02020603050405020304" pitchFamily="18" charset="0"/>
            </a:rPr>
            <a:t>for the development of children’s interpersonal and psychosocial skills (UNICEF, 2012; WHO, 1999).</a:t>
          </a:r>
        </a:p>
      </dgm:t>
    </dgm:pt>
    <dgm:pt modelId="{9531509C-D6F6-41A3-9A7B-B90C549FC88C}" type="sibTrans" cxnId="{40A9985A-A3AD-462F-81FD-CFB8003A09E3}">
      <dgm:prSet/>
      <dgm:spPr/>
      <dgm:t>
        <a:bodyPr/>
        <a:lstStyle/>
        <a:p>
          <a:endParaRPr lang="en-GB" sz="2000">
            <a:latin typeface="Times New Roman" panose="02020603050405020304" pitchFamily="18" charset="0"/>
            <a:cs typeface="Times New Roman" panose="02020603050405020304" pitchFamily="18" charset="0"/>
          </a:endParaRPr>
        </a:p>
      </dgm:t>
    </dgm:pt>
    <dgm:pt modelId="{64CEF982-1022-4E94-BE71-8AFC8A6AAADC}" type="parTrans" cxnId="{40A9985A-A3AD-462F-81FD-CFB8003A09E3}">
      <dgm:prSet/>
      <dgm:spPr/>
      <dgm:t>
        <a:bodyPr/>
        <a:lstStyle/>
        <a:p>
          <a:endParaRPr lang="en-GB" sz="2000">
            <a:latin typeface="Times New Roman" panose="02020603050405020304" pitchFamily="18" charset="0"/>
            <a:cs typeface="Times New Roman" panose="02020603050405020304" pitchFamily="18" charset="0"/>
          </a:endParaRPr>
        </a:p>
      </dgm:t>
    </dgm:pt>
    <dgm:pt modelId="{71804BA1-280D-48B3-87DC-CDE38E52D3CC}">
      <dgm:prSet phldrT="[Text]" custT="1"/>
      <dgm:spPr/>
      <dgm:t>
        <a:bodyPr/>
        <a:lstStyle/>
        <a:p>
          <a:r>
            <a:rPr lang="en-GB" sz="2000" b="1" dirty="0">
              <a:latin typeface="Times New Roman" panose="02020603050405020304" pitchFamily="18" charset="0"/>
              <a:cs typeface="Times New Roman" panose="02020603050405020304" pitchFamily="18" charset="0"/>
            </a:rPr>
            <a:t>**Against this backdrop, </a:t>
          </a:r>
          <a:r>
            <a:rPr lang="en-GB" sz="2000" b="1" dirty="0">
              <a:solidFill>
                <a:srgbClr val="FF0000"/>
              </a:solidFill>
              <a:latin typeface="Times New Roman" panose="02020603050405020304" pitchFamily="18" charset="0"/>
              <a:cs typeface="Times New Roman" panose="02020603050405020304" pitchFamily="18" charset="0"/>
            </a:rPr>
            <a:t>RELI</a:t>
          </a:r>
          <a:r>
            <a:rPr lang="en-GB" sz="2000" b="1" dirty="0">
              <a:latin typeface="Times New Roman" panose="02020603050405020304" pitchFamily="18" charset="0"/>
              <a:cs typeface="Times New Roman" panose="02020603050405020304" pitchFamily="18" charset="0"/>
            </a:rPr>
            <a:t> </a:t>
          </a:r>
          <a:r>
            <a:rPr lang="en-GB" sz="2000" b="1" dirty="0">
              <a:solidFill>
                <a:srgbClr val="FF0000"/>
              </a:solidFill>
              <a:latin typeface="Times New Roman" panose="02020603050405020304" pitchFamily="18" charset="0"/>
              <a:cs typeface="Times New Roman" panose="02020603050405020304" pitchFamily="18" charset="0"/>
            </a:rPr>
            <a:t>established an initiative, </a:t>
          </a:r>
          <a:r>
            <a:rPr lang="en-GB" sz="2000" b="1" dirty="0" err="1">
              <a:solidFill>
                <a:srgbClr val="FF0000"/>
              </a:solidFill>
              <a:latin typeface="Times New Roman" panose="02020603050405020304" pitchFamily="18" charset="0"/>
              <a:cs typeface="Times New Roman" panose="02020603050405020304" pitchFamily="18" charset="0"/>
            </a:rPr>
            <a:t>ALiVE</a:t>
          </a:r>
          <a:r>
            <a:rPr lang="en-GB" sz="2000" b="1" dirty="0">
              <a:latin typeface="Times New Roman" panose="02020603050405020304" pitchFamily="18" charset="0"/>
              <a:cs typeface="Times New Roman" panose="02020603050405020304" pitchFamily="18" charset="0"/>
            </a:rPr>
            <a:t>, to </a:t>
          </a:r>
          <a:r>
            <a:rPr lang="en-US" sz="2000" b="1" dirty="0">
              <a:latin typeface="Times New Roman" panose="02020603050405020304" pitchFamily="18" charset="0"/>
              <a:cs typeface="Times New Roman" panose="02020603050405020304" pitchFamily="18" charset="0"/>
            </a:rPr>
            <a:t>contribute to increased education system focus and capacities to assess and nurture life skills </a:t>
          </a:r>
          <a:r>
            <a:rPr lang="en-GB" sz="2000" b="1" dirty="0">
              <a:latin typeface="Times New Roman" panose="02020603050405020304" pitchFamily="18" charset="0"/>
              <a:cs typeface="Times New Roman" panose="02020603050405020304" pitchFamily="18" charset="0"/>
            </a:rPr>
            <a:t>and values.</a:t>
          </a:r>
        </a:p>
      </dgm:t>
    </dgm:pt>
    <dgm:pt modelId="{732485DB-F4C3-428C-A50A-612787C78D3D}" type="parTrans" cxnId="{8B5A711A-B14D-4E71-8B67-B9980DBD1D10}">
      <dgm:prSet/>
      <dgm:spPr/>
      <dgm:t>
        <a:bodyPr/>
        <a:lstStyle/>
        <a:p>
          <a:endParaRPr lang="en-GB" sz="2000">
            <a:latin typeface="Times New Roman" panose="02020603050405020304" pitchFamily="18" charset="0"/>
            <a:cs typeface="Times New Roman" panose="02020603050405020304" pitchFamily="18" charset="0"/>
          </a:endParaRPr>
        </a:p>
      </dgm:t>
    </dgm:pt>
    <dgm:pt modelId="{8BE2E5E5-487C-4BB2-B0C8-489E45BB5972}" type="sibTrans" cxnId="{8B5A711A-B14D-4E71-8B67-B9980DBD1D10}">
      <dgm:prSet/>
      <dgm:spPr/>
      <dgm:t>
        <a:bodyPr/>
        <a:lstStyle/>
        <a:p>
          <a:endParaRPr lang="en-GB" sz="2000">
            <a:latin typeface="Times New Roman" panose="02020603050405020304" pitchFamily="18" charset="0"/>
            <a:cs typeface="Times New Roman" panose="02020603050405020304" pitchFamily="18" charset="0"/>
          </a:endParaRPr>
        </a:p>
      </dgm:t>
    </dgm:pt>
    <dgm:pt modelId="{5B7E82DB-B922-4CB4-B2FA-8D42DB775AC7}" type="pres">
      <dgm:prSet presAssocID="{149DAD33-64BC-45B5-A23B-BA6D54AFAA78}" presName="linear" presStyleCnt="0">
        <dgm:presLayoutVars>
          <dgm:dir/>
          <dgm:animLvl val="lvl"/>
          <dgm:resizeHandles val="exact"/>
        </dgm:presLayoutVars>
      </dgm:prSet>
      <dgm:spPr/>
    </dgm:pt>
    <dgm:pt modelId="{054D5FA7-5096-4FAC-AF57-D161E42D6F08}" type="pres">
      <dgm:prSet presAssocID="{E705845C-7BA5-46E2-832A-67766C8424E3}" presName="parentLin" presStyleCnt="0"/>
      <dgm:spPr/>
    </dgm:pt>
    <dgm:pt modelId="{CD5EBEF5-CB98-4199-97AE-4622AEF6E7D8}" type="pres">
      <dgm:prSet presAssocID="{E705845C-7BA5-46E2-832A-67766C8424E3}" presName="parentLeftMargin" presStyleLbl="node1" presStyleIdx="0" presStyleCnt="4"/>
      <dgm:spPr/>
    </dgm:pt>
    <dgm:pt modelId="{04645775-C33A-484F-8DDB-7108F55D4342}" type="pres">
      <dgm:prSet presAssocID="{E705845C-7BA5-46E2-832A-67766C8424E3}" presName="parentText" presStyleLbl="node1" presStyleIdx="0" presStyleCnt="4" custScaleX="142857">
        <dgm:presLayoutVars>
          <dgm:chMax val="0"/>
          <dgm:bulletEnabled val="1"/>
        </dgm:presLayoutVars>
      </dgm:prSet>
      <dgm:spPr/>
    </dgm:pt>
    <dgm:pt modelId="{0018AC58-296D-48A9-915E-372D91FF814D}" type="pres">
      <dgm:prSet presAssocID="{E705845C-7BA5-46E2-832A-67766C8424E3}" presName="negativeSpace" presStyleCnt="0"/>
      <dgm:spPr/>
    </dgm:pt>
    <dgm:pt modelId="{E1377DCA-7B3B-4910-8A51-B1BC85E65DF3}" type="pres">
      <dgm:prSet presAssocID="{E705845C-7BA5-46E2-832A-67766C8424E3}" presName="childText" presStyleLbl="conFgAcc1" presStyleIdx="0" presStyleCnt="4">
        <dgm:presLayoutVars>
          <dgm:bulletEnabled val="1"/>
        </dgm:presLayoutVars>
      </dgm:prSet>
      <dgm:spPr/>
    </dgm:pt>
    <dgm:pt modelId="{EC99D225-FFFB-4757-84AB-FA02158F7A28}" type="pres">
      <dgm:prSet presAssocID="{9531509C-D6F6-41A3-9A7B-B90C549FC88C}" presName="spaceBetweenRectangles" presStyleCnt="0"/>
      <dgm:spPr/>
    </dgm:pt>
    <dgm:pt modelId="{87555BA2-88DC-4DE9-AB9C-5AD2C2A4029D}" type="pres">
      <dgm:prSet presAssocID="{86713FAF-7E41-401D-9BCB-00BF8A981F7C}" presName="parentLin" presStyleCnt="0"/>
      <dgm:spPr/>
    </dgm:pt>
    <dgm:pt modelId="{94B0A9B1-81DB-4E06-BABE-5C8FEA20FCFE}" type="pres">
      <dgm:prSet presAssocID="{86713FAF-7E41-401D-9BCB-00BF8A981F7C}" presName="parentLeftMargin" presStyleLbl="node1" presStyleIdx="0" presStyleCnt="4"/>
      <dgm:spPr/>
    </dgm:pt>
    <dgm:pt modelId="{BD4C0B04-33F7-414A-B1B2-6710C8FAB212}" type="pres">
      <dgm:prSet presAssocID="{86713FAF-7E41-401D-9BCB-00BF8A981F7C}" presName="parentText" presStyleLbl="node1" presStyleIdx="1" presStyleCnt="4" custScaleX="142857">
        <dgm:presLayoutVars>
          <dgm:chMax val="0"/>
          <dgm:bulletEnabled val="1"/>
        </dgm:presLayoutVars>
      </dgm:prSet>
      <dgm:spPr/>
    </dgm:pt>
    <dgm:pt modelId="{84D6C396-2B4C-4868-8DFE-E7B8DF2B44D0}" type="pres">
      <dgm:prSet presAssocID="{86713FAF-7E41-401D-9BCB-00BF8A981F7C}" presName="negativeSpace" presStyleCnt="0"/>
      <dgm:spPr/>
    </dgm:pt>
    <dgm:pt modelId="{B40B902B-CF2C-49E1-A4CF-0CC6967967B6}" type="pres">
      <dgm:prSet presAssocID="{86713FAF-7E41-401D-9BCB-00BF8A981F7C}" presName="childText" presStyleLbl="conFgAcc1" presStyleIdx="1" presStyleCnt="4">
        <dgm:presLayoutVars>
          <dgm:bulletEnabled val="1"/>
        </dgm:presLayoutVars>
      </dgm:prSet>
      <dgm:spPr/>
    </dgm:pt>
    <dgm:pt modelId="{C88BF2E9-B717-44F9-8A90-44BE5D9E6D50}" type="pres">
      <dgm:prSet presAssocID="{466EA047-76A7-4536-B85B-88DEB50620A5}" presName="spaceBetweenRectangles" presStyleCnt="0"/>
      <dgm:spPr/>
    </dgm:pt>
    <dgm:pt modelId="{98A7263C-A909-4A80-B71B-63D1BABC6304}" type="pres">
      <dgm:prSet presAssocID="{08D0AC8C-5A46-4087-8EF6-E74327CF41FE}" presName="parentLin" presStyleCnt="0"/>
      <dgm:spPr/>
    </dgm:pt>
    <dgm:pt modelId="{CB0F5502-05A5-4223-9D4E-8625D08DD8C2}" type="pres">
      <dgm:prSet presAssocID="{08D0AC8C-5A46-4087-8EF6-E74327CF41FE}" presName="parentLeftMargin" presStyleLbl="node1" presStyleIdx="1" presStyleCnt="4"/>
      <dgm:spPr/>
    </dgm:pt>
    <dgm:pt modelId="{78311DE0-E259-48B7-915C-20FF5A49BAE6}" type="pres">
      <dgm:prSet presAssocID="{08D0AC8C-5A46-4087-8EF6-E74327CF41FE}" presName="parentText" presStyleLbl="node1" presStyleIdx="2" presStyleCnt="4" custScaleX="142857">
        <dgm:presLayoutVars>
          <dgm:chMax val="0"/>
          <dgm:bulletEnabled val="1"/>
        </dgm:presLayoutVars>
      </dgm:prSet>
      <dgm:spPr/>
    </dgm:pt>
    <dgm:pt modelId="{65775376-8CCB-41B0-9F88-9D52543EF57D}" type="pres">
      <dgm:prSet presAssocID="{08D0AC8C-5A46-4087-8EF6-E74327CF41FE}" presName="negativeSpace" presStyleCnt="0"/>
      <dgm:spPr/>
    </dgm:pt>
    <dgm:pt modelId="{E8CB27FF-55F3-4B31-884C-4BA82D912FBE}" type="pres">
      <dgm:prSet presAssocID="{08D0AC8C-5A46-4087-8EF6-E74327CF41FE}" presName="childText" presStyleLbl="conFgAcc1" presStyleIdx="2" presStyleCnt="4">
        <dgm:presLayoutVars>
          <dgm:bulletEnabled val="1"/>
        </dgm:presLayoutVars>
      </dgm:prSet>
      <dgm:spPr/>
    </dgm:pt>
    <dgm:pt modelId="{84B73CC3-FF31-48E0-A75D-4F8FEAAD734E}" type="pres">
      <dgm:prSet presAssocID="{14CC4312-A505-4A4C-B6B7-80427880F886}" presName="spaceBetweenRectangles" presStyleCnt="0"/>
      <dgm:spPr/>
    </dgm:pt>
    <dgm:pt modelId="{A2B036C2-E314-4146-BE69-A7A6BDB79629}" type="pres">
      <dgm:prSet presAssocID="{71804BA1-280D-48B3-87DC-CDE38E52D3CC}" presName="parentLin" presStyleCnt="0"/>
      <dgm:spPr/>
    </dgm:pt>
    <dgm:pt modelId="{76EDDFE5-CCCA-406B-BA5F-822F5719DFF9}" type="pres">
      <dgm:prSet presAssocID="{71804BA1-280D-48B3-87DC-CDE38E52D3CC}" presName="parentLeftMargin" presStyleLbl="node1" presStyleIdx="2" presStyleCnt="4"/>
      <dgm:spPr/>
    </dgm:pt>
    <dgm:pt modelId="{0D564F1C-8F78-465C-A3C0-2281545CD469}" type="pres">
      <dgm:prSet presAssocID="{71804BA1-280D-48B3-87DC-CDE38E52D3CC}" presName="parentText" presStyleLbl="node1" presStyleIdx="3" presStyleCnt="4" custScaleX="142857" custScaleY="142244">
        <dgm:presLayoutVars>
          <dgm:chMax val="0"/>
          <dgm:bulletEnabled val="1"/>
        </dgm:presLayoutVars>
      </dgm:prSet>
      <dgm:spPr/>
    </dgm:pt>
    <dgm:pt modelId="{9239103E-7EF3-41FF-A369-BA0D034EAA8D}" type="pres">
      <dgm:prSet presAssocID="{71804BA1-280D-48B3-87DC-CDE38E52D3CC}" presName="negativeSpace" presStyleCnt="0"/>
      <dgm:spPr/>
    </dgm:pt>
    <dgm:pt modelId="{05CBACC6-6E87-49F6-94DA-17EBD6D6938C}" type="pres">
      <dgm:prSet presAssocID="{71804BA1-280D-48B3-87DC-CDE38E52D3CC}" presName="childText" presStyleLbl="conFgAcc1" presStyleIdx="3" presStyleCnt="4">
        <dgm:presLayoutVars>
          <dgm:bulletEnabled val="1"/>
        </dgm:presLayoutVars>
      </dgm:prSet>
      <dgm:spPr/>
    </dgm:pt>
  </dgm:ptLst>
  <dgm:cxnLst>
    <dgm:cxn modelId="{367D4304-48D8-45A7-BAB5-D2B7D7DD1829}" type="presOf" srcId="{08D0AC8C-5A46-4087-8EF6-E74327CF41FE}" destId="{78311DE0-E259-48B7-915C-20FF5A49BAE6}" srcOrd="1" destOrd="0" presId="urn:microsoft.com/office/officeart/2005/8/layout/list1"/>
    <dgm:cxn modelId="{036C3F11-000F-4D4C-9A0B-0D48CC5E1774}" type="presOf" srcId="{71804BA1-280D-48B3-87DC-CDE38E52D3CC}" destId="{0D564F1C-8F78-465C-A3C0-2281545CD469}" srcOrd="1" destOrd="0" presId="urn:microsoft.com/office/officeart/2005/8/layout/list1"/>
    <dgm:cxn modelId="{8B5A711A-B14D-4E71-8B67-B9980DBD1D10}" srcId="{149DAD33-64BC-45B5-A23B-BA6D54AFAA78}" destId="{71804BA1-280D-48B3-87DC-CDE38E52D3CC}" srcOrd="3" destOrd="0" parTransId="{732485DB-F4C3-428C-A50A-612787C78D3D}" sibTransId="{8BE2E5E5-487C-4BB2-B0C8-489E45BB5972}"/>
    <dgm:cxn modelId="{E2136B1B-2D24-48CF-8379-721F728DBC4C}" type="presOf" srcId="{149DAD33-64BC-45B5-A23B-BA6D54AFAA78}" destId="{5B7E82DB-B922-4CB4-B2FA-8D42DB775AC7}" srcOrd="0" destOrd="0" presId="urn:microsoft.com/office/officeart/2005/8/layout/list1"/>
    <dgm:cxn modelId="{FB3D473C-33B5-410B-9981-EC80D2687A1F}" srcId="{149DAD33-64BC-45B5-A23B-BA6D54AFAA78}" destId="{86713FAF-7E41-401D-9BCB-00BF8A981F7C}" srcOrd="1" destOrd="0" parTransId="{34ABE88D-8E68-4D3A-8BE1-E0436CB1585F}" sibTransId="{466EA047-76A7-4536-B85B-88DEB50620A5}"/>
    <dgm:cxn modelId="{1C602246-90D8-4C8B-B0D4-169555664361}" type="presOf" srcId="{E705845C-7BA5-46E2-832A-67766C8424E3}" destId="{CD5EBEF5-CB98-4199-97AE-4622AEF6E7D8}" srcOrd="0" destOrd="0" presId="urn:microsoft.com/office/officeart/2005/8/layout/list1"/>
    <dgm:cxn modelId="{40D3CB54-9B42-4A4D-80F3-EB826805220C}" type="presOf" srcId="{08D0AC8C-5A46-4087-8EF6-E74327CF41FE}" destId="{CB0F5502-05A5-4223-9D4E-8625D08DD8C2}" srcOrd="0" destOrd="0" presId="urn:microsoft.com/office/officeart/2005/8/layout/list1"/>
    <dgm:cxn modelId="{40A9985A-A3AD-462F-81FD-CFB8003A09E3}" srcId="{149DAD33-64BC-45B5-A23B-BA6D54AFAA78}" destId="{E705845C-7BA5-46E2-832A-67766C8424E3}" srcOrd="0" destOrd="0" parTransId="{64CEF982-1022-4E94-BE71-8AFC8A6AAADC}" sibTransId="{9531509C-D6F6-41A3-9A7B-B90C549FC88C}"/>
    <dgm:cxn modelId="{8828F899-25CD-42E0-8699-647EF5C680C3}" srcId="{149DAD33-64BC-45B5-A23B-BA6D54AFAA78}" destId="{08D0AC8C-5A46-4087-8EF6-E74327CF41FE}" srcOrd="2" destOrd="0" parTransId="{D9E91EC8-2AA3-40BB-84DD-B113B59AF5F5}" sibTransId="{14CC4312-A505-4A4C-B6B7-80427880F886}"/>
    <dgm:cxn modelId="{4C0BE3A7-70D5-45A6-8E49-14865BA07353}" type="presOf" srcId="{86713FAF-7E41-401D-9BCB-00BF8A981F7C}" destId="{94B0A9B1-81DB-4E06-BABE-5C8FEA20FCFE}" srcOrd="0" destOrd="0" presId="urn:microsoft.com/office/officeart/2005/8/layout/list1"/>
    <dgm:cxn modelId="{491342C0-C66A-492E-887F-331EAC2FC994}" type="presOf" srcId="{71804BA1-280D-48B3-87DC-CDE38E52D3CC}" destId="{76EDDFE5-CCCA-406B-BA5F-822F5719DFF9}" srcOrd="0" destOrd="0" presId="urn:microsoft.com/office/officeart/2005/8/layout/list1"/>
    <dgm:cxn modelId="{C1D785C0-9316-42E5-9CA2-B0E33A6FBAAD}" type="presOf" srcId="{86713FAF-7E41-401D-9BCB-00BF8A981F7C}" destId="{BD4C0B04-33F7-414A-B1B2-6710C8FAB212}" srcOrd="1" destOrd="0" presId="urn:microsoft.com/office/officeart/2005/8/layout/list1"/>
    <dgm:cxn modelId="{5057C4E4-644B-4CB2-B9D0-3D5E2D01ACEC}" type="presOf" srcId="{E705845C-7BA5-46E2-832A-67766C8424E3}" destId="{04645775-C33A-484F-8DDB-7108F55D4342}" srcOrd="1" destOrd="0" presId="urn:microsoft.com/office/officeart/2005/8/layout/list1"/>
    <dgm:cxn modelId="{15AC4C39-0C30-459E-BE49-57E91C869BB8}" type="presParOf" srcId="{5B7E82DB-B922-4CB4-B2FA-8D42DB775AC7}" destId="{054D5FA7-5096-4FAC-AF57-D161E42D6F08}" srcOrd="0" destOrd="0" presId="urn:microsoft.com/office/officeart/2005/8/layout/list1"/>
    <dgm:cxn modelId="{A98F73AB-7316-437B-9D16-9053B2B6BF28}" type="presParOf" srcId="{054D5FA7-5096-4FAC-AF57-D161E42D6F08}" destId="{CD5EBEF5-CB98-4199-97AE-4622AEF6E7D8}" srcOrd="0" destOrd="0" presId="urn:microsoft.com/office/officeart/2005/8/layout/list1"/>
    <dgm:cxn modelId="{DBDBFB81-C399-4CB4-8472-21734A994339}" type="presParOf" srcId="{054D5FA7-5096-4FAC-AF57-D161E42D6F08}" destId="{04645775-C33A-484F-8DDB-7108F55D4342}" srcOrd="1" destOrd="0" presId="urn:microsoft.com/office/officeart/2005/8/layout/list1"/>
    <dgm:cxn modelId="{DDD53A9D-747C-436B-B3BF-F907AD6C585A}" type="presParOf" srcId="{5B7E82DB-B922-4CB4-B2FA-8D42DB775AC7}" destId="{0018AC58-296D-48A9-915E-372D91FF814D}" srcOrd="1" destOrd="0" presId="urn:microsoft.com/office/officeart/2005/8/layout/list1"/>
    <dgm:cxn modelId="{889CD53D-7F69-4740-AB62-9CCF55FED1D4}" type="presParOf" srcId="{5B7E82DB-B922-4CB4-B2FA-8D42DB775AC7}" destId="{E1377DCA-7B3B-4910-8A51-B1BC85E65DF3}" srcOrd="2" destOrd="0" presId="urn:microsoft.com/office/officeart/2005/8/layout/list1"/>
    <dgm:cxn modelId="{33E1C314-AAB7-4625-928F-2AC6B5BA68BB}" type="presParOf" srcId="{5B7E82DB-B922-4CB4-B2FA-8D42DB775AC7}" destId="{EC99D225-FFFB-4757-84AB-FA02158F7A28}" srcOrd="3" destOrd="0" presId="urn:microsoft.com/office/officeart/2005/8/layout/list1"/>
    <dgm:cxn modelId="{140D060D-1CBC-488D-8A2A-B946C4925886}" type="presParOf" srcId="{5B7E82DB-B922-4CB4-B2FA-8D42DB775AC7}" destId="{87555BA2-88DC-4DE9-AB9C-5AD2C2A4029D}" srcOrd="4" destOrd="0" presId="urn:microsoft.com/office/officeart/2005/8/layout/list1"/>
    <dgm:cxn modelId="{79ED7DBA-F44D-486B-9698-5D2A5CE3801A}" type="presParOf" srcId="{87555BA2-88DC-4DE9-AB9C-5AD2C2A4029D}" destId="{94B0A9B1-81DB-4E06-BABE-5C8FEA20FCFE}" srcOrd="0" destOrd="0" presId="urn:microsoft.com/office/officeart/2005/8/layout/list1"/>
    <dgm:cxn modelId="{BA8C1166-655E-426A-832F-51728C9739D1}" type="presParOf" srcId="{87555BA2-88DC-4DE9-AB9C-5AD2C2A4029D}" destId="{BD4C0B04-33F7-414A-B1B2-6710C8FAB212}" srcOrd="1" destOrd="0" presId="urn:microsoft.com/office/officeart/2005/8/layout/list1"/>
    <dgm:cxn modelId="{BC59EA21-7332-488C-B7CD-05965FD42399}" type="presParOf" srcId="{5B7E82DB-B922-4CB4-B2FA-8D42DB775AC7}" destId="{84D6C396-2B4C-4868-8DFE-E7B8DF2B44D0}" srcOrd="5" destOrd="0" presId="urn:microsoft.com/office/officeart/2005/8/layout/list1"/>
    <dgm:cxn modelId="{7A2CF510-5128-4222-9013-64C80ED1855C}" type="presParOf" srcId="{5B7E82DB-B922-4CB4-B2FA-8D42DB775AC7}" destId="{B40B902B-CF2C-49E1-A4CF-0CC6967967B6}" srcOrd="6" destOrd="0" presId="urn:microsoft.com/office/officeart/2005/8/layout/list1"/>
    <dgm:cxn modelId="{D32E3448-0AA8-47EB-A29A-9045A501E785}" type="presParOf" srcId="{5B7E82DB-B922-4CB4-B2FA-8D42DB775AC7}" destId="{C88BF2E9-B717-44F9-8A90-44BE5D9E6D50}" srcOrd="7" destOrd="0" presId="urn:microsoft.com/office/officeart/2005/8/layout/list1"/>
    <dgm:cxn modelId="{032E6BFE-2ED2-4BB3-A9EF-CFA9AC11D05E}" type="presParOf" srcId="{5B7E82DB-B922-4CB4-B2FA-8D42DB775AC7}" destId="{98A7263C-A909-4A80-B71B-63D1BABC6304}" srcOrd="8" destOrd="0" presId="urn:microsoft.com/office/officeart/2005/8/layout/list1"/>
    <dgm:cxn modelId="{AD255A76-8E04-4510-B750-5B8CE54BB238}" type="presParOf" srcId="{98A7263C-A909-4A80-B71B-63D1BABC6304}" destId="{CB0F5502-05A5-4223-9D4E-8625D08DD8C2}" srcOrd="0" destOrd="0" presId="urn:microsoft.com/office/officeart/2005/8/layout/list1"/>
    <dgm:cxn modelId="{C830C95B-6F27-4F29-8EAC-4F7FDF91ACE7}" type="presParOf" srcId="{98A7263C-A909-4A80-B71B-63D1BABC6304}" destId="{78311DE0-E259-48B7-915C-20FF5A49BAE6}" srcOrd="1" destOrd="0" presId="urn:microsoft.com/office/officeart/2005/8/layout/list1"/>
    <dgm:cxn modelId="{B7665FDC-B555-4D40-8903-CD9B3C7291F7}" type="presParOf" srcId="{5B7E82DB-B922-4CB4-B2FA-8D42DB775AC7}" destId="{65775376-8CCB-41B0-9F88-9D52543EF57D}" srcOrd="9" destOrd="0" presId="urn:microsoft.com/office/officeart/2005/8/layout/list1"/>
    <dgm:cxn modelId="{6CB95D97-D401-4A1F-9EDC-E3CDD4C0AC68}" type="presParOf" srcId="{5B7E82DB-B922-4CB4-B2FA-8D42DB775AC7}" destId="{E8CB27FF-55F3-4B31-884C-4BA82D912FBE}" srcOrd="10" destOrd="0" presId="urn:microsoft.com/office/officeart/2005/8/layout/list1"/>
    <dgm:cxn modelId="{8F084EFE-BCA6-4CB2-8D36-18739B966EAE}" type="presParOf" srcId="{5B7E82DB-B922-4CB4-B2FA-8D42DB775AC7}" destId="{84B73CC3-FF31-48E0-A75D-4F8FEAAD734E}" srcOrd="11" destOrd="0" presId="urn:microsoft.com/office/officeart/2005/8/layout/list1"/>
    <dgm:cxn modelId="{C2D64CEC-53BD-4C63-9ED2-C1CFC801AF82}" type="presParOf" srcId="{5B7E82DB-B922-4CB4-B2FA-8D42DB775AC7}" destId="{A2B036C2-E314-4146-BE69-A7A6BDB79629}" srcOrd="12" destOrd="0" presId="urn:microsoft.com/office/officeart/2005/8/layout/list1"/>
    <dgm:cxn modelId="{457A6E9A-25E2-454F-B75A-7067153C7ED7}" type="presParOf" srcId="{A2B036C2-E314-4146-BE69-A7A6BDB79629}" destId="{76EDDFE5-CCCA-406B-BA5F-822F5719DFF9}" srcOrd="0" destOrd="0" presId="urn:microsoft.com/office/officeart/2005/8/layout/list1"/>
    <dgm:cxn modelId="{3D72A7F0-A75C-4FFF-BF0D-5CA31C6F7CC6}" type="presParOf" srcId="{A2B036C2-E314-4146-BE69-A7A6BDB79629}" destId="{0D564F1C-8F78-465C-A3C0-2281545CD469}" srcOrd="1" destOrd="0" presId="urn:microsoft.com/office/officeart/2005/8/layout/list1"/>
    <dgm:cxn modelId="{B77A971A-E69E-404B-B694-F38F6A2F4B0D}" type="presParOf" srcId="{5B7E82DB-B922-4CB4-B2FA-8D42DB775AC7}" destId="{9239103E-7EF3-41FF-A369-BA0D034EAA8D}" srcOrd="13" destOrd="0" presId="urn:microsoft.com/office/officeart/2005/8/layout/list1"/>
    <dgm:cxn modelId="{AE424417-CC18-4B48-B7F2-378CBEBE4694}" type="presParOf" srcId="{5B7E82DB-B922-4CB4-B2FA-8D42DB775AC7}" destId="{05CBACC6-6E87-49F6-94DA-17EBD6D6938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393AA1-F716-41C8-AB4C-15C5ADB2D1BA}"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n-GB"/>
        </a:p>
      </dgm:t>
    </dgm:pt>
    <dgm:pt modelId="{FCA7B3BC-2B25-4DBE-8C02-42C025C1DAEB}">
      <dgm:prSet phldrT="[Text]" custT="1"/>
      <dgm:spPr/>
      <dgm:t>
        <a:bodyPr/>
        <a:lstStyle/>
        <a:p>
          <a:r>
            <a:rPr lang="en-GB" sz="1800" dirty="0"/>
            <a:t>Prioritization </a:t>
          </a:r>
        </a:p>
      </dgm:t>
    </dgm:pt>
    <dgm:pt modelId="{E12108A8-26D2-40B2-A564-5C1B99D04D1F}" type="parTrans" cxnId="{693357CF-D7AF-4801-A859-6501C4E1D475}">
      <dgm:prSet/>
      <dgm:spPr/>
      <dgm:t>
        <a:bodyPr/>
        <a:lstStyle/>
        <a:p>
          <a:endParaRPr lang="en-GB" sz="1800"/>
        </a:p>
      </dgm:t>
    </dgm:pt>
    <dgm:pt modelId="{1E1BB0BE-A49E-444A-962A-0D5FA01C4562}" type="sibTrans" cxnId="{693357CF-D7AF-4801-A859-6501C4E1D475}">
      <dgm:prSet custT="1"/>
      <dgm:spPr/>
      <dgm:t>
        <a:bodyPr/>
        <a:lstStyle/>
        <a:p>
          <a:endParaRPr lang="en-GB" sz="1800"/>
        </a:p>
      </dgm:t>
    </dgm:pt>
    <dgm:pt modelId="{552A2062-2C3D-4EA6-834B-2FCB6F2FFC9D}">
      <dgm:prSet phldrT="[Text]" custT="1"/>
      <dgm:spPr/>
      <dgm:t>
        <a:bodyPr/>
        <a:lstStyle/>
        <a:p>
          <a:r>
            <a:rPr lang="en-US" sz="2000" dirty="0">
              <a:latin typeface="Times New Roman" panose="02020603050405020304" pitchFamily="18" charset="0"/>
              <a:cs typeface="Times New Roman" panose="02020603050405020304" pitchFamily="18" charset="0"/>
            </a:rPr>
            <a:t>Reviewed the landscape of the education systems in the 3 countries [KE, UG, TZ]</a:t>
          </a:r>
          <a:endParaRPr lang="en-GB" sz="2000" dirty="0">
            <a:latin typeface="Times New Roman" panose="02020603050405020304" pitchFamily="18" charset="0"/>
            <a:cs typeface="Times New Roman" panose="02020603050405020304" pitchFamily="18" charset="0"/>
          </a:endParaRPr>
        </a:p>
      </dgm:t>
    </dgm:pt>
    <dgm:pt modelId="{4F6E785F-850B-4360-BB54-D96E5FE5C2A7}" type="parTrans" cxnId="{21B6F421-23A2-4AEE-A82B-8D6428206BCA}">
      <dgm:prSet/>
      <dgm:spPr/>
      <dgm:t>
        <a:bodyPr/>
        <a:lstStyle/>
        <a:p>
          <a:endParaRPr lang="en-GB" sz="1800"/>
        </a:p>
      </dgm:t>
    </dgm:pt>
    <dgm:pt modelId="{7E99CF87-5112-4A30-9EA2-D6A722AFA5B2}" type="sibTrans" cxnId="{21B6F421-23A2-4AEE-A82B-8D6428206BCA}">
      <dgm:prSet/>
      <dgm:spPr/>
      <dgm:t>
        <a:bodyPr/>
        <a:lstStyle/>
        <a:p>
          <a:endParaRPr lang="en-GB" sz="1800"/>
        </a:p>
      </dgm:t>
    </dgm:pt>
    <dgm:pt modelId="{766F914B-E603-4C0E-ADCF-BD23872E1439}">
      <dgm:prSet phldrT="[Text]" custT="1"/>
      <dgm:spPr/>
      <dgm:t>
        <a:bodyPr/>
        <a:lstStyle/>
        <a:p>
          <a:r>
            <a:rPr lang="en-GB" sz="1800" dirty="0"/>
            <a:t>Contextualization</a:t>
          </a:r>
        </a:p>
      </dgm:t>
    </dgm:pt>
    <dgm:pt modelId="{5AB2EB8F-DA79-49EE-9ADA-35C86AEDC803}" type="parTrans" cxnId="{22FE620C-AE93-4E64-9E0F-47C129BBBAD1}">
      <dgm:prSet/>
      <dgm:spPr/>
      <dgm:t>
        <a:bodyPr/>
        <a:lstStyle/>
        <a:p>
          <a:endParaRPr lang="en-GB" sz="1800"/>
        </a:p>
      </dgm:t>
    </dgm:pt>
    <dgm:pt modelId="{7ABE5D4E-7F01-4800-8B62-F88EC51AEF85}" type="sibTrans" cxnId="{22FE620C-AE93-4E64-9E0F-47C129BBBAD1}">
      <dgm:prSet custT="1"/>
      <dgm:spPr/>
      <dgm:t>
        <a:bodyPr/>
        <a:lstStyle/>
        <a:p>
          <a:endParaRPr lang="en-GB" sz="1800"/>
        </a:p>
      </dgm:t>
    </dgm:pt>
    <dgm:pt modelId="{EB7B44B5-14C1-4235-879B-8CE376E59234}">
      <dgm:prSet phldrT="[Text]" custT="1"/>
      <dgm:spPr/>
      <dgm:t>
        <a:bodyPr/>
        <a:lstStyle/>
        <a:p>
          <a:r>
            <a:rPr lang="en-GB" sz="2000" dirty="0">
              <a:latin typeface="Times New Roman" panose="02020603050405020304" pitchFamily="18" charset="0"/>
              <a:cs typeface="Times New Roman" panose="02020603050405020304" pitchFamily="18" charset="0"/>
            </a:rPr>
            <a:t>Conducted rapid ethnographic interviews with adolescents, parents, and key persons across 15 districts in KE, UG and TZ.</a:t>
          </a:r>
        </a:p>
      </dgm:t>
    </dgm:pt>
    <dgm:pt modelId="{55A55205-BDA4-4340-9D0F-51FA3212B6F6}" type="parTrans" cxnId="{07B9A657-BB49-4CDB-B80C-992F3E1CF58F}">
      <dgm:prSet/>
      <dgm:spPr/>
      <dgm:t>
        <a:bodyPr/>
        <a:lstStyle/>
        <a:p>
          <a:endParaRPr lang="en-GB" sz="1800"/>
        </a:p>
      </dgm:t>
    </dgm:pt>
    <dgm:pt modelId="{63218250-B4EE-4C1C-B0DE-298E7F1A1427}" type="sibTrans" cxnId="{07B9A657-BB49-4CDB-B80C-992F3E1CF58F}">
      <dgm:prSet/>
      <dgm:spPr/>
      <dgm:t>
        <a:bodyPr/>
        <a:lstStyle/>
        <a:p>
          <a:endParaRPr lang="en-GB" sz="1800"/>
        </a:p>
      </dgm:t>
    </dgm:pt>
    <dgm:pt modelId="{068FB0CA-D866-4626-B240-C6272FA32480}">
      <dgm:prSet phldrT="[Text]" custT="1"/>
      <dgm:spPr/>
      <dgm:t>
        <a:bodyPr/>
        <a:lstStyle/>
        <a:p>
          <a:r>
            <a:rPr lang="en-GB" sz="1800" dirty="0"/>
            <a:t>Literature review</a:t>
          </a:r>
        </a:p>
      </dgm:t>
    </dgm:pt>
    <dgm:pt modelId="{B77EAB70-9565-4503-B8CB-CA0982B61DFF}" type="parTrans" cxnId="{FD628752-D53A-45CB-8981-3C22746219C1}">
      <dgm:prSet/>
      <dgm:spPr/>
      <dgm:t>
        <a:bodyPr/>
        <a:lstStyle/>
        <a:p>
          <a:endParaRPr lang="en-GB" sz="1800"/>
        </a:p>
      </dgm:t>
    </dgm:pt>
    <dgm:pt modelId="{84818432-AF9D-49E4-9889-68A50393532E}" type="sibTrans" cxnId="{FD628752-D53A-45CB-8981-3C22746219C1}">
      <dgm:prSet/>
      <dgm:spPr/>
      <dgm:t>
        <a:bodyPr/>
        <a:lstStyle/>
        <a:p>
          <a:endParaRPr lang="en-GB" sz="1800"/>
        </a:p>
      </dgm:t>
    </dgm:pt>
    <dgm:pt modelId="{6127333F-8796-46A4-9CD1-78D7B8930B0C}">
      <dgm:prSet phldrT="[Text]" custT="1"/>
      <dgm:spPr/>
      <dgm:t>
        <a:bodyPr/>
        <a:lstStyle/>
        <a:p>
          <a:r>
            <a:rPr lang="en-US" sz="2000" dirty="0">
              <a:latin typeface="Times New Roman" panose="02020603050405020304" pitchFamily="18" charset="0"/>
              <a:cs typeface="Times New Roman" panose="02020603050405020304" pitchFamily="18" charset="0"/>
            </a:rPr>
            <a:t>To establish how the competences were defined and framed in other contexts</a:t>
          </a:r>
          <a:endParaRPr lang="en-GB" sz="2000" dirty="0">
            <a:latin typeface="Times New Roman" panose="02020603050405020304" pitchFamily="18" charset="0"/>
            <a:cs typeface="Times New Roman" panose="02020603050405020304" pitchFamily="18" charset="0"/>
          </a:endParaRPr>
        </a:p>
      </dgm:t>
    </dgm:pt>
    <dgm:pt modelId="{D06E3101-3767-46A3-AB54-368320D70B27}" type="parTrans" cxnId="{EC090147-3A83-447D-8FC5-30996A404AB4}">
      <dgm:prSet/>
      <dgm:spPr/>
      <dgm:t>
        <a:bodyPr/>
        <a:lstStyle/>
        <a:p>
          <a:endParaRPr lang="en-GB" sz="1800"/>
        </a:p>
      </dgm:t>
    </dgm:pt>
    <dgm:pt modelId="{DDD7F7EB-6940-4D74-9E33-4D7D0AF7D560}" type="sibTrans" cxnId="{EC090147-3A83-447D-8FC5-30996A404AB4}">
      <dgm:prSet/>
      <dgm:spPr/>
      <dgm:t>
        <a:bodyPr/>
        <a:lstStyle/>
        <a:p>
          <a:endParaRPr lang="en-GB" sz="1800"/>
        </a:p>
      </dgm:t>
    </dgm:pt>
    <dgm:pt modelId="{DA76073A-64C8-478E-A682-778F5AD296D1}">
      <dgm:prSet phldrT="[Text]" custT="1"/>
      <dgm:spPr/>
      <dgm:t>
        <a:bodyPr/>
        <a:lstStyle/>
        <a:p>
          <a:r>
            <a:rPr lang="en-GB" sz="2000" dirty="0">
              <a:latin typeface="Times New Roman" panose="02020603050405020304" pitchFamily="18" charset="0"/>
              <a:cs typeface="Times New Roman" panose="02020603050405020304" pitchFamily="18" charset="0"/>
            </a:rPr>
            <a:t>Agreed on 3 life skills [problem solving, collaboration, self-awareness and 1 value (Respect)</a:t>
          </a:r>
        </a:p>
      </dgm:t>
    </dgm:pt>
    <dgm:pt modelId="{D28BD093-2104-4304-9AC6-467A7193A3E3}" type="parTrans" cxnId="{9EFB13A0-3427-4CCF-8ADE-E5C23D294D9E}">
      <dgm:prSet/>
      <dgm:spPr/>
      <dgm:t>
        <a:bodyPr/>
        <a:lstStyle/>
        <a:p>
          <a:endParaRPr lang="en-GB" sz="1800"/>
        </a:p>
      </dgm:t>
    </dgm:pt>
    <dgm:pt modelId="{690DEEBF-8CF9-408A-9467-D34E6DBF0C67}" type="sibTrans" cxnId="{9EFB13A0-3427-4CCF-8ADE-E5C23D294D9E}">
      <dgm:prSet/>
      <dgm:spPr/>
      <dgm:t>
        <a:bodyPr/>
        <a:lstStyle/>
        <a:p>
          <a:endParaRPr lang="en-GB" sz="1800"/>
        </a:p>
      </dgm:t>
    </dgm:pt>
    <dgm:pt modelId="{7D12D3B1-BD2C-48A8-A6DF-D0DC9C837015}">
      <dgm:prSet phldrT="[Text]" custT="1"/>
      <dgm:spPr/>
      <dgm:t>
        <a:bodyPr/>
        <a:lstStyle/>
        <a:p>
          <a:r>
            <a:rPr lang="en-GB" sz="2000" dirty="0">
              <a:latin typeface="Times New Roman" panose="02020603050405020304" pitchFamily="18" charset="0"/>
              <a:cs typeface="Times New Roman" panose="02020603050405020304" pitchFamily="18" charset="0"/>
            </a:rPr>
            <a:t>The process generated in-depth understanding of the four competences.</a:t>
          </a:r>
        </a:p>
      </dgm:t>
    </dgm:pt>
    <dgm:pt modelId="{34D0153E-2603-4F4B-8403-7BE9F98EBB1A}" type="parTrans" cxnId="{FD407ED4-AE16-4808-9C7F-9BA1EA428349}">
      <dgm:prSet/>
      <dgm:spPr/>
      <dgm:t>
        <a:bodyPr/>
        <a:lstStyle/>
        <a:p>
          <a:endParaRPr lang="en-GB" sz="1800"/>
        </a:p>
      </dgm:t>
    </dgm:pt>
    <dgm:pt modelId="{14474AC0-1358-4F16-A735-D702521B8215}" type="sibTrans" cxnId="{FD407ED4-AE16-4808-9C7F-9BA1EA428349}">
      <dgm:prSet/>
      <dgm:spPr/>
      <dgm:t>
        <a:bodyPr/>
        <a:lstStyle/>
        <a:p>
          <a:endParaRPr lang="en-GB" sz="1800"/>
        </a:p>
      </dgm:t>
    </dgm:pt>
    <dgm:pt modelId="{7E64AABE-F6C3-4948-972C-F7A5991A17E8}">
      <dgm:prSet phldrT="[Text]" custT="1"/>
      <dgm:spPr/>
      <dgm:t>
        <a:bodyPr/>
        <a:lstStyle/>
        <a:p>
          <a:r>
            <a:rPr lang="en-US" sz="2000" dirty="0">
              <a:latin typeface="Times New Roman" panose="02020603050405020304" pitchFamily="18" charset="0"/>
              <a:cs typeface="Times New Roman" panose="02020603050405020304" pitchFamily="18" charset="0"/>
            </a:rPr>
            <a:t>To compare and validate the contextualized understanding against the </a:t>
          </a:r>
          <a:r>
            <a:rPr lang="en-GB" sz="2000" dirty="0">
              <a:latin typeface="Times New Roman" panose="02020603050405020304" pitchFamily="18" charset="0"/>
              <a:cs typeface="Times New Roman" panose="02020603050405020304" pitchFamily="18" charset="0"/>
            </a:rPr>
            <a:t>documented evidence.</a:t>
          </a:r>
        </a:p>
      </dgm:t>
    </dgm:pt>
    <dgm:pt modelId="{F6E16032-B1A6-4B32-A074-A824058DFED5}" type="parTrans" cxnId="{5AA90F34-06B9-422D-897F-1455A629FA1F}">
      <dgm:prSet/>
      <dgm:spPr/>
      <dgm:t>
        <a:bodyPr/>
        <a:lstStyle/>
        <a:p>
          <a:endParaRPr lang="en-GB" sz="1800"/>
        </a:p>
      </dgm:t>
    </dgm:pt>
    <dgm:pt modelId="{15B81EBD-6DBE-4A6B-886A-3FB2A511CB9D}" type="sibTrans" cxnId="{5AA90F34-06B9-422D-897F-1455A629FA1F}">
      <dgm:prSet/>
      <dgm:spPr/>
      <dgm:t>
        <a:bodyPr/>
        <a:lstStyle/>
        <a:p>
          <a:endParaRPr lang="en-GB" sz="1800"/>
        </a:p>
      </dgm:t>
    </dgm:pt>
    <dgm:pt modelId="{51FF8173-7DEB-49DE-837C-16595AE5794B}">
      <dgm:prSet phldrT="[Text]" custT="1"/>
      <dgm:spPr/>
      <dgm:t>
        <a:bodyPr/>
        <a:lstStyle/>
        <a:p>
          <a:r>
            <a:rPr lang="en-GB" sz="2000" dirty="0">
              <a:latin typeface="Times New Roman" panose="02020603050405020304" pitchFamily="18" charset="0"/>
              <a:cs typeface="Times New Roman" panose="02020603050405020304" pitchFamily="18" charset="0"/>
            </a:rPr>
            <a:t>To build the capacity of the various partners in designing and conducting a literature review.</a:t>
          </a:r>
        </a:p>
      </dgm:t>
    </dgm:pt>
    <dgm:pt modelId="{9319A622-4106-43D8-B76E-2CC754C0CCA9}" type="parTrans" cxnId="{44077650-80C9-43B5-B374-1D9F96613185}">
      <dgm:prSet/>
      <dgm:spPr/>
      <dgm:t>
        <a:bodyPr/>
        <a:lstStyle/>
        <a:p>
          <a:endParaRPr lang="en-GB" sz="1800"/>
        </a:p>
      </dgm:t>
    </dgm:pt>
    <dgm:pt modelId="{E0E1B9D4-574E-4CBE-84C6-DEB4DC7E998E}" type="sibTrans" cxnId="{44077650-80C9-43B5-B374-1D9F96613185}">
      <dgm:prSet/>
      <dgm:spPr/>
      <dgm:t>
        <a:bodyPr/>
        <a:lstStyle/>
        <a:p>
          <a:endParaRPr lang="en-GB" sz="1800"/>
        </a:p>
      </dgm:t>
    </dgm:pt>
    <dgm:pt modelId="{3424B10B-F4F4-4F30-96FF-1573A2A78E2F}" type="pres">
      <dgm:prSet presAssocID="{6E393AA1-F716-41C8-AB4C-15C5ADB2D1BA}" presName="linearFlow" presStyleCnt="0">
        <dgm:presLayoutVars>
          <dgm:dir/>
          <dgm:animLvl val="lvl"/>
          <dgm:resizeHandles val="exact"/>
        </dgm:presLayoutVars>
      </dgm:prSet>
      <dgm:spPr/>
    </dgm:pt>
    <dgm:pt modelId="{4C7DCCD3-B435-449F-83FD-09A97F11A56B}" type="pres">
      <dgm:prSet presAssocID="{FCA7B3BC-2B25-4DBE-8C02-42C025C1DAEB}" presName="composite" presStyleCnt="0"/>
      <dgm:spPr/>
    </dgm:pt>
    <dgm:pt modelId="{6F804637-CD97-4B78-A8CC-918A3BAD3026}" type="pres">
      <dgm:prSet presAssocID="{FCA7B3BC-2B25-4DBE-8C02-42C025C1DAEB}" presName="parTx" presStyleLbl="node1" presStyleIdx="0" presStyleCnt="3">
        <dgm:presLayoutVars>
          <dgm:chMax val="0"/>
          <dgm:chPref val="0"/>
          <dgm:bulletEnabled val="1"/>
        </dgm:presLayoutVars>
      </dgm:prSet>
      <dgm:spPr/>
    </dgm:pt>
    <dgm:pt modelId="{5F9C3C41-8839-4C05-9A9B-6F69247032BC}" type="pres">
      <dgm:prSet presAssocID="{FCA7B3BC-2B25-4DBE-8C02-42C025C1DAEB}" presName="parSh" presStyleLbl="node1" presStyleIdx="0" presStyleCnt="3" custLinFactNeighborX="15341" custLinFactNeighborY="3116"/>
      <dgm:spPr/>
    </dgm:pt>
    <dgm:pt modelId="{53839283-F1E2-4982-932F-38FA8F7F9ACA}" type="pres">
      <dgm:prSet presAssocID="{FCA7B3BC-2B25-4DBE-8C02-42C025C1DAEB}" presName="desTx" presStyleLbl="fgAcc1" presStyleIdx="0" presStyleCnt="3" custScaleX="163937">
        <dgm:presLayoutVars>
          <dgm:bulletEnabled val="1"/>
        </dgm:presLayoutVars>
      </dgm:prSet>
      <dgm:spPr/>
    </dgm:pt>
    <dgm:pt modelId="{5334E2DA-4145-4222-A080-713DD433CF2F}" type="pres">
      <dgm:prSet presAssocID="{1E1BB0BE-A49E-444A-962A-0D5FA01C4562}" presName="sibTrans" presStyleLbl="sibTrans2D1" presStyleIdx="0" presStyleCnt="2"/>
      <dgm:spPr/>
    </dgm:pt>
    <dgm:pt modelId="{F1C262F4-6494-4BA9-84B4-692FEECEB774}" type="pres">
      <dgm:prSet presAssocID="{1E1BB0BE-A49E-444A-962A-0D5FA01C4562}" presName="connTx" presStyleLbl="sibTrans2D1" presStyleIdx="0" presStyleCnt="2"/>
      <dgm:spPr/>
    </dgm:pt>
    <dgm:pt modelId="{B90A253A-3032-4D3B-B9FE-BDE15B0BDEF4}" type="pres">
      <dgm:prSet presAssocID="{766F914B-E603-4C0E-ADCF-BD23872E1439}" presName="composite" presStyleCnt="0"/>
      <dgm:spPr/>
    </dgm:pt>
    <dgm:pt modelId="{09C74B09-95D6-4DA5-AA16-6D97CCCE7674}" type="pres">
      <dgm:prSet presAssocID="{766F914B-E603-4C0E-ADCF-BD23872E1439}" presName="parTx" presStyleLbl="node1" presStyleIdx="0" presStyleCnt="3">
        <dgm:presLayoutVars>
          <dgm:chMax val="0"/>
          <dgm:chPref val="0"/>
          <dgm:bulletEnabled val="1"/>
        </dgm:presLayoutVars>
      </dgm:prSet>
      <dgm:spPr/>
    </dgm:pt>
    <dgm:pt modelId="{854077B2-C255-4EDD-BC58-87278F3E9807}" type="pres">
      <dgm:prSet presAssocID="{766F914B-E603-4C0E-ADCF-BD23872E1439}" presName="parSh" presStyleLbl="node1" presStyleIdx="1" presStyleCnt="3" custScaleX="131463" custLinFactNeighborX="8945" custLinFactNeighborY="3116"/>
      <dgm:spPr/>
    </dgm:pt>
    <dgm:pt modelId="{0F7EDA75-B73E-40F4-99F8-3120DC710BC2}" type="pres">
      <dgm:prSet presAssocID="{766F914B-E603-4C0E-ADCF-BD23872E1439}" presName="desTx" presStyleLbl="fgAcc1" presStyleIdx="1" presStyleCnt="3" custScaleX="167125" custLinFactNeighborX="-9303" custLinFactNeighborY="272">
        <dgm:presLayoutVars>
          <dgm:bulletEnabled val="1"/>
        </dgm:presLayoutVars>
      </dgm:prSet>
      <dgm:spPr/>
    </dgm:pt>
    <dgm:pt modelId="{9191D5DB-B0AA-4A49-A571-1C15C4E0525A}" type="pres">
      <dgm:prSet presAssocID="{7ABE5D4E-7F01-4800-8B62-F88EC51AEF85}" presName="sibTrans" presStyleLbl="sibTrans2D1" presStyleIdx="1" presStyleCnt="2"/>
      <dgm:spPr/>
    </dgm:pt>
    <dgm:pt modelId="{F9E26567-B1F6-4521-895E-82F9F6BBEA92}" type="pres">
      <dgm:prSet presAssocID="{7ABE5D4E-7F01-4800-8B62-F88EC51AEF85}" presName="connTx" presStyleLbl="sibTrans2D1" presStyleIdx="1" presStyleCnt="2"/>
      <dgm:spPr/>
    </dgm:pt>
    <dgm:pt modelId="{5852FABC-2843-4051-AAA2-4D190FA15DC9}" type="pres">
      <dgm:prSet presAssocID="{068FB0CA-D866-4626-B240-C6272FA32480}" presName="composite" presStyleCnt="0"/>
      <dgm:spPr/>
    </dgm:pt>
    <dgm:pt modelId="{C8FA5A08-C053-41FA-BFFF-617ACACFA6EF}" type="pres">
      <dgm:prSet presAssocID="{068FB0CA-D866-4626-B240-C6272FA32480}" presName="parTx" presStyleLbl="node1" presStyleIdx="1" presStyleCnt="3">
        <dgm:presLayoutVars>
          <dgm:chMax val="0"/>
          <dgm:chPref val="0"/>
          <dgm:bulletEnabled val="1"/>
        </dgm:presLayoutVars>
      </dgm:prSet>
      <dgm:spPr/>
    </dgm:pt>
    <dgm:pt modelId="{E9668828-6567-4788-9C87-45542D19232E}" type="pres">
      <dgm:prSet presAssocID="{068FB0CA-D866-4626-B240-C6272FA32480}" presName="parSh" presStyleLbl="node1" presStyleIdx="2" presStyleCnt="3" custScaleX="172406" custLinFactNeighborX="25104" custLinFactNeighborY="3116"/>
      <dgm:spPr/>
    </dgm:pt>
    <dgm:pt modelId="{DEB0E9C5-C172-49CA-8D5B-893F634BAA00}" type="pres">
      <dgm:prSet presAssocID="{068FB0CA-D866-4626-B240-C6272FA32480}" presName="desTx" presStyleLbl="fgAcc1" presStyleIdx="2" presStyleCnt="3" custScaleX="242007">
        <dgm:presLayoutVars>
          <dgm:bulletEnabled val="1"/>
        </dgm:presLayoutVars>
      </dgm:prSet>
      <dgm:spPr/>
    </dgm:pt>
  </dgm:ptLst>
  <dgm:cxnLst>
    <dgm:cxn modelId="{22FE620C-AE93-4E64-9E0F-47C129BBBAD1}" srcId="{6E393AA1-F716-41C8-AB4C-15C5ADB2D1BA}" destId="{766F914B-E603-4C0E-ADCF-BD23872E1439}" srcOrd="1" destOrd="0" parTransId="{5AB2EB8F-DA79-49EE-9ADA-35C86AEDC803}" sibTransId="{7ABE5D4E-7F01-4800-8B62-F88EC51AEF85}"/>
    <dgm:cxn modelId="{21B6F421-23A2-4AEE-A82B-8D6428206BCA}" srcId="{FCA7B3BC-2B25-4DBE-8C02-42C025C1DAEB}" destId="{552A2062-2C3D-4EA6-834B-2FCB6F2FFC9D}" srcOrd="0" destOrd="0" parTransId="{4F6E785F-850B-4360-BB54-D96E5FE5C2A7}" sibTransId="{7E99CF87-5112-4A30-9EA2-D6A722AFA5B2}"/>
    <dgm:cxn modelId="{5AA90F34-06B9-422D-897F-1455A629FA1F}" srcId="{068FB0CA-D866-4626-B240-C6272FA32480}" destId="{7E64AABE-F6C3-4948-972C-F7A5991A17E8}" srcOrd="1" destOrd="0" parTransId="{F6E16032-B1A6-4B32-A074-A824058DFED5}" sibTransId="{15B81EBD-6DBE-4A6B-886A-3FB2A511CB9D}"/>
    <dgm:cxn modelId="{801A7D5B-B4B9-42D7-BED6-9B2C2716D350}" type="presOf" srcId="{766F914B-E603-4C0E-ADCF-BD23872E1439}" destId="{854077B2-C255-4EDD-BC58-87278F3E9807}" srcOrd="1" destOrd="0" presId="urn:microsoft.com/office/officeart/2005/8/layout/process3"/>
    <dgm:cxn modelId="{EC090147-3A83-447D-8FC5-30996A404AB4}" srcId="{068FB0CA-D866-4626-B240-C6272FA32480}" destId="{6127333F-8796-46A4-9CD1-78D7B8930B0C}" srcOrd="0" destOrd="0" parTransId="{D06E3101-3767-46A3-AB54-368320D70B27}" sibTransId="{DDD7F7EB-6940-4D74-9E33-4D7D0AF7D560}"/>
    <dgm:cxn modelId="{C9C5E369-FBF2-453A-8374-3F1C3501DD5F}" type="presOf" srcId="{EB7B44B5-14C1-4235-879B-8CE376E59234}" destId="{0F7EDA75-B73E-40F4-99F8-3120DC710BC2}" srcOrd="0" destOrd="0" presId="urn:microsoft.com/office/officeart/2005/8/layout/process3"/>
    <dgm:cxn modelId="{44077650-80C9-43B5-B374-1D9F96613185}" srcId="{068FB0CA-D866-4626-B240-C6272FA32480}" destId="{51FF8173-7DEB-49DE-837C-16595AE5794B}" srcOrd="2" destOrd="0" parTransId="{9319A622-4106-43D8-B76E-2CC754C0CCA9}" sibTransId="{E0E1B9D4-574E-4CBE-84C6-DEB4DC7E998E}"/>
    <dgm:cxn modelId="{FD628752-D53A-45CB-8981-3C22746219C1}" srcId="{6E393AA1-F716-41C8-AB4C-15C5ADB2D1BA}" destId="{068FB0CA-D866-4626-B240-C6272FA32480}" srcOrd="2" destOrd="0" parTransId="{B77EAB70-9565-4503-B8CB-CA0982B61DFF}" sibTransId="{84818432-AF9D-49E4-9889-68A50393532E}"/>
    <dgm:cxn modelId="{07B9A657-BB49-4CDB-B80C-992F3E1CF58F}" srcId="{766F914B-E603-4C0E-ADCF-BD23872E1439}" destId="{EB7B44B5-14C1-4235-879B-8CE376E59234}" srcOrd="0" destOrd="0" parTransId="{55A55205-BDA4-4340-9D0F-51FA3212B6F6}" sibTransId="{63218250-B4EE-4C1C-B0DE-298E7F1A1427}"/>
    <dgm:cxn modelId="{A526A17C-61EA-4040-AC44-9255034CFBF4}" type="presOf" srcId="{51FF8173-7DEB-49DE-837C-16595AE5794B}" destId="{DEB0E9C5-C172-49CA-8D5B-893F634BAA00}" srcOrd="0" destOrd="2" presId="urn:microsoft.com/office/officeart/2005/8/layout/process3"/>
    <dgm:cxn modelId="{4D1F4B82-A2E3-4380-B9A7-F7EF36EE7867}" type="presOf" srcId="{DA76073A-64C8-478E-A682-778F5AD296D1}" destId="{53839283-F1E2-4982-932F-38FA8F7F9ACA}" srcOrd="0" destOrd="1" presId="urn:microsoft.com/office/officeart/2005/8/layout/process3"/>
    <dgm:cxn modelId="{8654F88D-BA5B-4FCA-93DA-983214CA267A}" type="presOf" srcId="{7D12D3B1-BD2C-48A8-A6DF-D0DC9C837015}" destId="{0F7EDA75-B73E-40F4-99F8-3120DC710BC2}" srcOrd="0" destOrd="1" presId="urn:microsoft.com/office/officeart/2005/8/layout/process3"/>
    <dgm:cxn modelId="{8404C696-3ADD-4C6C-9A2B-B394BC4CA52D}" type="presOf" srcId="{552A2062-2C3D-4EA6-834B-2FCB6F2FFC9D}" destId="{53839283-F1E2-4982-932F-38FA8F7F9ACA}" srcOrd="0" destOrd="0" presId="urn:microsoft.com/office/officeart/2005/8/layout/process3"/>
    <dgm:cxn modelId="{9EFB13A0-3427-4CCF-8ADE-E5C23D294D9E}" srcId="{FCA7B3BC-2B25-4DBE-8C02-42C025C1DAEB}" destId="{DA76073A-64C8-478E-A682-778F5AD296D1}" srcOrd="1" destOrd="0" parTransId="{D28BD093-2104-4304-9AC6-467A7193A3E3}" sibTransId="{690DEEBF-8CF9-408A-9467-D34E6DBF0C67}"/>
    <dgm:cxn modelId="{A0A3DFA9-92C9-40DF-B71B-66E8121900E2}" type="presOf" srcId="{6127333F-8796-46A4-9CD1-78D7B8930B0C}" destId="{DEB0E9C5-C172-49CA-8D5B-893F634BAA00}" srcOrd="0" destOrd="0" presId="urn:microsoft.com/office/officeart/2005/8/layout/process3"/>
    <dgm:cxn modelId="{3F9A16AF-7B5F-48B0-A9A8-E042C5049CAE}" type="presOf" srcId="{7ABE5D4E-7F01-4800-8B62-F88EC51AEF85}" destId="{F9E26567-B1F6-4521-895E-82F9F6BBEA92}" srcOrd="1" destOrd="0" presId="urn:microsoft.com/office/officeart/2005/8/layout/process3"/>
    <dgm:cxn modelId="{78E71EB5-B5C7-46EA-AB99-BC0523FA3618}" type="presOf" srcId="{1E1BB0BE-A49E-444A-962A-0D5FA01C4562}" destId="{5334E2DA-4145-4222-A080-713DD433CF2F}" srcOrd="0" destOrd="0" presId="urn:microsoft.com/office/officeart/2005/8/layout/process3"/>
    <dgm:cxn modelId="{D54E70C1-741E-45D3-847C-4645A85BD5A1}" type="presOf" srcId="{7ABE5D4E-7F01-4800-8B62-F88EC51AEF85}" destId="{9191D5DB-B0AA-4A49-A571-1C15C4E0525A}" srcOrd="0" destOrd="0" presId="urn:microsoft.com/office/officeart/2005/8/layout/process3"/>
    <dgm:cxn modelId="{A61414C6-C4B1-4407-AFE9-18440D454EE2}" type="presOf" srcId="{068FB0CA-D866-4626-B240-C6272FA32480}" destId="{E9668828-6567-4788-9C87-45542D19232E}" srcOrd="1" destOrd="0" presId="urn:microsoft.com/office/officeart/2005/8/layout/process3"/>
    <dgm:cxn modelId="{61E226CB-56EC-47B8-9CDA-C987785BA24A}" type="presOf" srcId="{FCA7B3BC-2B25-4DBE-8C02-42C025C1DAEB}" destId="{6F804637-CD97-4B78-A8CC-918A3BAD3026}" srcOrd="0" destOrd="0" presId="urn:microsoft.com/office/officeart/2005/8/layout/process3"/>
    <dgm:cxn modelId="{7EA248CD-1425-40E9-B2A0-627758E48273}" type="presOf" srcId="{7E64AABE-F6C3-4948-972C-F7A5991A17E8}" destId="{DEB0E9C5-C172-49CA-8D5B-893F634BAA00}" srcOrd="0" destOrd="1" presId="urn:microsoft.com/office/officeart/2005/8/layout/process3"/>
    <dgm:cxn modelId="{693357CF-D7AF-4801-A859-6501C4E1D475}" srcId="{6E393AA1-F716-41C8-AB4C-15C5ADB2D1BA}" destId="{FCA7B3BC-2B25-4DBE-8C02-42C025C1DAEB}" srcOrd="0" destOrd="0" parTransId="{E12108A8-26D2-40B2-A564-5C1B99D04D1F}" sibTransId="{1E1BB0BE-A49E-444A-962A-0D5FA01C4562}"/>
    <dgm:cxn modelId="{64FC9CCF-9BB9-4FE9-AD64-87A88089E1D1}" type="presOf" srcId="{1E1BB0BE-A49E-444A-962A-0D5FA01C4562}" destId="{F1C262F4-6494-4BA9-84B4-692FEECEB774}" srcOrd="1" destOrd="0" presId="urn:microsoft.com/office/officeart/2005/8/layout/process3"/>
    <dgm:cxn modelId="{FD407ED4-AE16-4808-9C7F-9BA1EA428349}" srcId="{766F914B-E603-4C0E-ADCF-BD23872E1439}" destId="{7D12D3B1-BD2C-48A8-A6DF-D0DC9C837015}" srcOrd="1" destOrd="0" parTransId="{34D0153E-2603-4F4B-8403-7BE9F98EBB1A}" sibTransId="{14474AC0-1358-4F16-A735-D702521B8215}"/>
    <dgm:cxn modelId="{C876B6E5-43C0-48FD-8889-3DD65E431C14}" type="presOf" srcId="{766F914B-E603-4C0E-ADCF-BD23872E1439}" destId="{09C74B09-95D6-4DA5-AA16-6D97CCCE7674}" srcOrd="0" destOrd="0" presId="urn:microsoft.com/office/officeart/2005/8/layout/process3"/>
    <dgm:cxn modelId="{75296AE7-BD3E-41CA-B0C7-9199651CBFBA}" type="presOf" srcId="{FCA7B3BC-2B25-4DBE-8C02-42C025C1DAEB}" destId="{5F9C3C41-8839-4C05-9A9B-6F69247032BC}" srcOrd="1" destOrd="0" presId="urn:microsoft.com/office/officeart/2005/8/layout/process3"/>
    <dgm:cxn modelId="{AB36DEEC-0409-40A6-A7EF-6DABABD1D40E}" type="presOf" srcId="{6E393AA1-F716-41C8-AB4C-15C5ADB2D1BA}" destId="{3424B10B-F4F4-4F30-96FF-1573A2A78E2F}" srcOrd="0" destOrd="0" presId="urn:microsoft.com/office/officeart/2005/8/layout/process3"/>
    <dgm:cxn modelId="{FAD570ED-F7D4-4C2F-8022-D39535A5B105}" type="presOf" srcId="{068FB0CA-D866-4626-B240-C6272FA32480}" destId="{C8FA5A08-C053-41FA-BFFF-617ACACFA6EF}" srcOrd="0" destOrd="0" presId="urn:microsoft.com/office/officeart/2005/8/layout/process3"/>
    <dgm:cxn modelId="{6EF5B6F1-86E7-4B93-B242-A3633F64FD4D}" type="presParOf" srcId="{3424B10B-F4F4-4F30-96FF-1573A2A78E2F}" destId="{4C7DCCD3-B435-449F-83FD-09A97F11A56B}" srcOrd="0" destOrd="0" presId="urn:microsoft.com/office/officeart/2005/8/layout/process3"/>
    <dgm:cxn modelId="{08643E79-E3CA-45F7-9A48-9D557A8A5BC4}" type="presParOf" srcId="{4C7DCCD3-B435-449F-83FD-09A97F11A56B}" destId="{6F804637-CD97-4B78-A8CC-918A3BAD3026}" srcOrd="0" destOrd="0" presId="urn:microsoft.com/office/officeart/2005/8/layout/process3"/>
    <dgm:cxn modelId="{30C324E2-3613-430B-A034-D46D1C8922DC}" type="presParOf" srcId="{4C7DCCD3-B435-449F-83FD-09A97F11A56B}" destId="{5F9C3C41-8839-4C05-9A9B-6F69247032BC}" srcOrd="1" destOrd="0" presId="urn:microsoft.com/office/officeart/2005/8/layout/process3"/>
    <dgm:cxn modelId="{BF676338-F62C-4B92-B158-C8DEB0D60A9F}" type="presParOf" srcId="{4C7DCCD3-B435-449F-83FD-09A97F11A56B}" destId="{53839283-F1E2-4982-932F-38FA8F7F9ACA}" srcOrd="2" destOrd="0" presId="urn:microsoft.com/office/officeart/2005/8/layout/process3"/>
    <dgm:cxn modelId="{8CCB8633-6606-415B-9E79-39C2135C5A0C}" type="presParOf" srcId="{3424B10B-F4F4-4F30-96FF-1573A2A78E2F}" destId="{5334E2DA-4145-4222-A080-713DD433CF2F}" srcOrd="1" destOrd="0" presId="urn:microsoft.com/office/officeart/2005/8/layout/process3"/>
    <dgm:cxn modelId="{96689EB2-E01E-4AA2-9152-AD8DDD6D8B6A}" type="presParOf" srcId="{5334E2DA-4145-4222-A080-713DD433CF2F}" destId="{F1C262F4-6494-4BA9-84B4-692FEECEB774}" srcOrd="0" destOrd="0" presId="urn:microsoft.com/office/officeart/2005/8/layout/process3"/>
    <dgm:cxn modelId="{78E0552E-7B18-449A-83AA-01A3FCCE5053}" type="presParOf" srcId="{3424B10B-F4F4-4F30-96FF-1573A2A78E2F}" destId="{B90A253A-3032-4D3B-B9FE-BDE15B0BDEF4}" srcOrd="2" destOrd="0" presId="urn:microsoft.com/office/officeart/2005/8/layout/process3"/>
    <dgm:cxn modelId="{990081DA-D481-4906-9A58-D5F9BF7BE599}" type="presParOf" srcId="{B90A253A-3032-4D3B-B9FE-BDE15B0BDEF4}" destId="{09C74B09-95D6-4DA5-AA16-6D97CCCE7674}" srcOrd="0" destOrd="0" presId="urn:microsoft.com/office/officeart/2005/8/layout/process3"/>
    <dgm:cxn modelId="{27855F6A-0973-4907-B254-B293118D6B69}" type="presParOf" srcId="{B90A253A-3032-4D3B-B9FE-BDE15B0BDEF4}" destId="{854077B2-C255-4EDD-BC58-87278F3E9807}" srcOrd="1" destOrd="0" presId="urn:microsoft.com/office/officeart/2005/8/layout/process3"/>
    <dgm:cxn modelId="{1ACED559-4056-432F-B835-198D8D161822}" type="presParOf" srcId="{B90A253A-3032-4D3B-B9FE-BDE15B0BDEF4}" destId="{0F7EDA75-B73E-40F4-99F8-3120DC710BC2}" srcOrd="2" destOrd="0" presId="urn:microsoft.com/office/officeart/2005/8/layout/process3"/>
    <dgm:cxn modelId="{E2A6F10B-5DEF-427B-BE94-6F36B5E1BA79}" type="presParOf" srcId="{3424B10B-F4F4-4F30-96FF-1573A2A78E2F}" destId="{9191D5DB-B0AA-4A49-A571-1C15C4E0525A}" srcOrd="3" destOrd="0" presId="urn:microsoft.com/office/officeart/2005/8/layout/process3"/>
    <dgm:cxn modelId="{43246601-EDF0-418F-BA0A-1FB75EAC649B}" type="presParOf" srcId="{9191D5DB-B0AA-4A49-A571-1C15C4E0525A}" destId="{F9E26567-B1F6-4521-895E-82F9F6BBEA92}" srcOrd="0" destOrd="0" presId="urn:microsoft.com/office/officeart/2005/8/layout/process3"/>
    <dgm:cxn modelId="{5C503A1C-21D5-45E3-B95A-29DDCAC82070}" type="presParOf" srcId="{3424B10B-F4F4-4F30-96FF-1573A2A78E2F}" destId="{5852FABC-2843-4051-AAA2-4D190FA15DC9}" srcOrd="4" destOrd="0" presId="urn:microsoft.com/office/officeart/2005/8/layout/process3"/>
    <dgm:cxn modelId="{EC058631-3C04-432D-B300-1DC094022CC9}" type="presParOf" srcId="{5852FABC-2843-4051-AAA2-4D190FA15DC9}" destId="{C8FA5A08-C053-41FA-BFFF-617ACACFA6EF}" srcOrd="0" destOrd="0" presId="urn:microsoft.com/office/officeart/2005/8/layout/process3"/>
    <dgm:cxn modelId="{E52606DD-A4EA-4C41-9C5E-87360F6F41C4}" type="presParOf" srcId="{5852FABC-2843-4051-AAA2-4D190FA15DC9}" destId="{E9668828-6567-4788-9C87-45542D19232E}" srcOrd="1" destOrd="0" presId="urn:microsoft.com/office/officeart/2005/8/layout/process3"/>
    <dgm:cxn modelId="{C368AEC2-F40B-4560-AFD1-1EF164B10AF7}" type="presParOf" srcId="{5852FABC-2843-4051-AAA2-4D190FA15DC9}" destId="{DEB0E9C5-C172-49CA-8D5B-893F634BAA0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51D29A-065F-4859-B615-8C9D2DE5CC4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09B8AF4B-2270-4784-9611-01BDB62FEA61}">
      <dgm:prSet phldrT="[Text]" custT="1"/>
      <dgm:spPr/>
      <dgm:t>
        <a:bodyPr/>
        <a:lstStyle/>
        <a:p>
          <a:r>
            <a:rPr lang="en-GB" sz="2000" dirty="0">
              <a:latin typeface="Times New Roman" panose="02020603050405020304" pitchFamily="18" charset="0"/>
              <a:cs typeface="Times New Roman" panose="02020603050405020304" pitchFamily="18" charset="0"/>
            </a:rPr>
            <a:t>Think aloud and pilot activities</a:t>
          </a:r>
        </a:p>
      </dgm:t>
    </dgm:pt>
    <dgm:pt modelId="{12981E98-0C3F-4D4B-B4DE-0D51E535B079}" type="parTrans" cxnId="{AD2079E9-C366-4377-AE3D-545CBACFD00D}">
      <dgm:prSet/>
      <dgm:spPr/>
      <dgm:t>
        <a:bodyPr/>
        <a:lstStyle/>
        <a:p>
          <a:endParaRPr lang="en-GB"/>
        </a:p>
      </dgm:t>
    </dgm:pt>
    <dgm:pt modelId="{4EE6F7F5-9BE5-4AF4-BC5F-281F7974B558}" type="sibTrans" cxnId="{AD2079E9-C366-4377-AE3D-545CBACFD00D}">
      <dgm:prSet/>
      <dgm:spPr/>
      <dgm:t>
        <a:bodyPr/>
        <a:lstStyle/>
        <a:p>
          <a:endParaRPr lang="en-GB"/>
        </a:p>
      </dgm:t>
    </dgm:pt>
    <dgm:pt modelId="{FD50C644-79D6-48C5-81C5-A1A743A70ABF}">
      <dgm:prSet phldrT="[Text]" custT="1"/>
      <dgm:spPr/>
      <dgm:t>
        <a:bodyPr/>
        <a:lstStyle/>
        <a:p>
          <a:r>
            <a:rPr lang="en-GB" sz="1800" dirty="0">
              <a:latin typeface="Times New Roman" panose="02020603050405020304" pitchFamily="18" charset="0"/>
              <a:cs typeface="Times New Roman" panose="02020603050405020304" pitchFamily="18" charset="0"/>
            </a:rPr>
            <a:t>The processes facilitated understanding of how the tasks and items were context relevant and age appropriate. Also, facilitated the reduction of the tasks and items.</a:t>
          </a:r>
        </a:p>
      </dgm:t>
    </dgm:pt>
    <dgm:pt modelId="{05394574-713A-408A-BE3F-76860771CB3F}" type="parTrans" cxnId="{975D8182-73F6-4159-9E73-1456076D996F}">
      <dgm:prSet/>
      <dgm:spPr/>
      <dgm:t>
        <a:bodyPr/>
        <a:lstStyle/>
        <a:p>
          <a:endParaRPr lang="en-GB"/>
        </a:p>
      </dgm:t>
    </dgm:pt>
    <dgm:pt modelId="{72AD0EF8-63CF-48D1-9B71-15409A8C3DB2}" type="sibTrans" cxnId="{975D8182-73F6-4159-9E73-1456076D996F}">
      <dgm:prSet/>
      <dgm:spPr/>
      <dgm:t>
        <a:bodyPr/>
        <a:lstStyle/>
        <a:p>
          <a:endParaRPr lang="en-GB"/>
        </a:p>
      </dgm:t>
    </dgm:pt>
    <dgm:pt modelId="{987A2779-0E8C-48E6-8D46-2BBA18C5AB5E}">
      <dgm:prSet phldrT="[Text]" custT="1"/>
      <dgm:spPr/>
      <dgm:t>
        <a:bodyPr/>
        <a:lstStyle/>
        <a:p>
          <a:r>
            <a:rPr lang="en-GB" sz="2000" dirty="0">
              <a:latin typeface="Times New Roman" panose="02020603050405020304" pitchFamily="18" charset="0"/>
              <a:cs typeface="Times New Roman" panose="02020603050405020304" pitchFamily="18" charset="0"/>
            </a:rPr>
            <a:t>Advocacy and policy influence</a:t>
          </a:r>
          <a:endParaRPr lang="en-GB" sz="2000" dirty="0"/>
        </a:p>
      </dgm:t>
    </dgm:pt>
    <dgm:pt modelId="{477955BC-542C-4D41-BFFE-1164B3B4A544}" type="parTrans" cxnId="{3B098B79-536D-46D9-86BF-847D527C6F0E}">
      <dgm:prSet/>
      <dgm:spPr/>
      <dgm:t>
        <a:bodyPr/>
        <a:lstStyle/>
        <a:p>
          <a:endParaRPr lang="en-GB"/>
        </a:p>
      </dgm:t>
    </dgm:pt>
    <dgm:pt modelId="{3261431B-6E3E-4D61-B55C-0BE0706003AA}" type="sibTrans" cxnId="{3B098B79-536D-46D9-86BF-847D527C6F0E}">
      <dgm:prSet/>
      <dgm:spPr/>
      <dgm:t>
        <a:bodyPr/>
        <a:lstStyle/>
        <a:p>
          <a:endParaRPr lang="en-GB"/>
        </a:p>
      </dgm:t>
    </dgm:pt>
    <dgm:pt modelId="{F055B85C-D271-4C02-AA0A-B30B52B7E483}">
      <dgm:prSet phldrT="[Text]" custT="1"/>
      <dgm:spPr/>
      <dgm:t>
        <a:bodyPr/>
        <a:lstStyle/>
        <a:p>
          <a:r>
            <a:rPr lang="en-GB" sz="2000" dirty="0">
              <a:latin typeface="Times New Roman" panose="02020603050405020304" pitchFamily="18" charset="0"/>
              <a:cs typeface="Times New Roman" panose="02020603050405020304" pitchFamily="18" charset="0"/>
            </a:rPr>
            <a:t>The inclusion of policy actors into the assessment development process is key, however, better capacities to sustain the coordinated engagement is needed.</a:t>
          </a:r>
        </a:p>
      </dgm:t>
    </dgm:pt>
    <dgm:pt modelId="{EC8F669F-D726-4384-BDEE-7AD995ACD097}" type="parTrans" cxnId="{DBF9DC97-7F5E-4AA4-B727-857E3BA827B9}">
      <dgm:prSet/>
      <dgm:spPr/>
      <dgm:t>
        <a:bodyPr/>
        <a:lstStyle/>
        <a:p>
          <a:endParaRPr lang="en-GB"/>
        </a:p>
      </dgm:t>
    </dgm:pt>
    <dgm:pt modelId="{3833E56D-61C0-46CD-ADDC-FCEEEC892DC0}" type="sibTrans" cxnId="{DBF9DC97-7F5E-4AA4-B727-857E3BA827B9}">
      <dgm:prSet/>
      <dgm:spPr/>
      <dgm:t>
        <a:bodyPr/>
        <a:lstStyle/>
        <a:p>
          <a:endParaRPr lang="en-GB"/>
        </a:p>
      </dgm:t>
    </dgm:pt>
    <dgm:pt modelId="{F69202EB-474F-4E65-BD5B-890AB2C68CE3}">
      <dgm:prSet phldrT="[Text]" custT="1"/>
      <dgm:spPr/>
      <dgm:t>
        <a:bodyPr/>
        <a:lstStyle/>
        <a:p>
          <a:r>
            <a:rPr lang="en-GB" sz="2000" dirty="0">
              <a:latin typeface="Times New Roman" panose="02020603050405020304" pitchFamily="18" charset="0"/>
              <a:cs typeface="Times New Roman" panose="02020603050405020304" pitchFamily="18" charset="0"/>
            </a:rPr>
            <a:t>Assessment at classroom level</a:t>
          </a:r>
        </a:p>
      </dgm:t>
    </dgm:pt>
    <dgm:pt modelId="{DE4AC9CF-96BD-424B-954F-D506882E9468}" type="parTrans" cxnId="{107520F2-EBDD-4620-BF77-264C7DCF4D7A}">
      <dgm:prSet/>
      <dgm:spPr/>
      <dgm:t>
        <a:bodyPr/>
        <a:lstStyle/>
        <a:p>
          <a:endParaRPr lang="en-GB"/>
        </a:p>
      </dgm:t>
    </dgm:pt>
    <dgm:pt modelId="{51B53BFF-3725-4A16-B5AE-1DD8A9EA86DF}" type="sibTrans" cxnId="{107520F2-EBDD-4620-BF77-264C7DCF4D7A}">
      <dgm:prSet/>
      <dgm:spPr/>
      <dgm:t>
        <a:bodyPr/>
        <a:lstStyle/>
        <a:p>
          <a:endParaRPr lang="en-GB"/>
        </a:p>
      </dgm:t>
    </dgm:pt>
    <dgm:pt modelId="{DD006BBD-D8C7-4B61-8343-A2635657FF02}">
      <dgm:prSet phldrT="[Text]" custT="1"/>
      <dgm:spPr/>
      <dgm:t>
        <a:bodyPr/>
        <a:lstStyle/>
        <a:p>
          <a:r>
            <a:rPr lang="en-GB" sz="2000" dirty="0">
              <a:latin typeface="Times New Roman" panose="02020603050405020304" pitchFamily="18" charset="0"/>
              <a:cs typeface="Times New Roman" panose="02020603050405020304" pitchFamily="18" charset="0"/>
            </a:rPr>
            <a:t>Coupling this household based assessment with system-focused and school-based assessments may accelerate resonance with teachers and education officials to assess life skills at classroom level.</a:t>
          </a:r>
        </a:p>
      </dgm:t>
    </dgm:pt>
    <dgm:pt modelId="{B969F18F-CF01-49F0-8E1F-07ADF286D4DE}" type="parTrans" cxnId="{4BEDF6C3-5D75-488B-9757-C859E9A87171}">
      <dgm:prSet/>
      <dgm:spPr/>
      <dgm:t>
        <a:bodyPr/>
        <a:lstStyle/>
        <a:p>
          <a:endParaRPr lang="en-GB"/>
        </a:p>
      </dgm:t>
    </dgm:pt>
    <dgm:pt modelId="{22BC5AF5-9E74-49F5-BF0C-ABCA23C07EB6}" type="sibTrans" cxnId="{4BEDF6C3-5D75-488B-9757-C859E9A87171}">
      <dgm:prSet/>
      <dgm:spPr/>
      <dgm:t>
        <a:bodyPr/>
        <a:lstStyle/>
        <a:p>
          <a:endParaRPr lang="en-GB"/>
        </a:p>
      </dgm:t>
    </dgm:pt>
    <dgm:pt modelId="{54CC2CAB-F5A4-4D0C-9D03-DBB89DC0C6EB}">
      <dgm:prSet phldrT="[Text]" custT="1"/>
      <dgm:spPr/>
      <dgm:t>
        <a:bodyPr/>
        <a:lstStyle/>
        <a:p>
          <a:r>
            <a:rPr lang="en-GB" sz="2000" dirty="0">
              <a:latin typeface="Times New Roman" panose="02020603050405020304" pitchFamily="18" charset="0"/>
              <a:cs typeface="Times New Roman" panose="02020603050405020304" pitchFamily="18" charset="0"/>
            </a:rPr>
            <a:t>Contextualization + Literature review</a:t>
          </a:r>
        </a:p>
      </dgm:t>
    </dgm:pt>
    <dgm:pt modelId="{1C605347-A95F-4D87-AA78-5CCF220292CA}" type="parTrans" cxnId="{F4B3C034-9620-4D46-8C82-76023AC4C3C3}">
      <dgm:prSet/>
      <dgm:spPr/>
      <dgm:t>
        <a:bodyPr/>
        <a:lstStyle/>
        <a:p>
          <a:endParaRPr lang="en-GB"/>
        </a:p>
      </dgm:t>
    </dgm:pt>
    <dgm:pt modelId="{3F250286-3CF4-42C9-895C-E4B196DD3903}" type="sibTrans" cxnId="{F4B3C034-9620-4D46-8C82-76023AC4C3C3}">
      <dgm:prSet/>
      <dgm:spPr/>
      <dgm:t>
        <a:bodyPr/>
        <a:lstStyle/>
        <a:p>
          <a:endParaRPr lang="en-GB"/>
        </a:p>
      </dgm:t>
    </dgm:pt>
    <dgm:pt modelId="{8D3D4B06-9A22-41D7-A26F-57FF2DE67D17}">
      <dgm:prSet phldrT="[Text]" custT="1"/>
      <dgm:spPr/>
      <dgm:t>
        <a:bodyPr/>
        <a:lstStyle/>
        <a:p>
          <a:r>
            <a:rPr lang="en-GB" sz="2000" dirty="0">
              <a:latin typeface="Times New Roman" panose="02020603050405020304" pitchFamily="18" charset="0"/>
              <a:cs typeface="Times New Roman" panose="02020603050405020304" pitchFamily="18" charset="0"/>
            </a:rPr>
            <a:t>The nature and definitions of life skills varied across cultures and countries. This revealed the importance of creating context relevant tasks and items.</a:t>
          </a:r>
        </a:p>
      </dgm:t>
    </dgm:pt>
    <dgm:pt modelId="{1ABB9094-63F3-4B84-8222-EE0AF05B45F0}" type="parTrans" cxnId="{8AF19AC3-BEA3-4C84-A774-86EFDDB89E81}">
      <dgm:prSet/>
      <dgm:spPr/>
      <dgm:t>
        <a:bodyPr/>
        <a:lstStyle/>
        <a:p>
          <a:endParaRPr lang="en-GB"/>
        </a:p>
      </dgm:t>
    </dgm:pt>
    <dgm:pt modelId="{CFEBDF31-B1BB-431D-861D-EE32D614DF76}" type="sibTrans" cxnId="{8AF19AC3-BEA3-4C84-A774-86EFDDB89E81}">
      <dgm:prSet/>
      <dgm:spPr/>
      <dgm:t>
        <a:bodyPr/>
        <a:lstStyle/>
        <a:p>
          <a:endParaRPr lang="en-GB"/>
        </a:p>
      </dgm:t>
    </dgm:pt>
    <dgm:pt modelId="{F4007441-BD98-4751-BF75-415F089C6091}">
      <dgm:prSet phldrT="[Text]" custT="1"/>
      <dgm:spPr/>
      <dgm:t>
        <a:bodyPr/>
        <a:lstStyle/>
        <a:p>
          <a:r>
            <a:rPr lang="en-GB" sz="1800" dirty="0">
              <a:latin typeface="Times New Roman" panose="02020603050405020304" pitchFamily="18" charset="0"/>
              <a:cs typeface="Times New Roman" panose="02020603050405020304" pitchFamily="18" charset="0"/>
            </a:rPr>
            <a:t>Oral think aloud is complex but doable.</a:t>
          </a:r>
        </a:p>
      </dgm:t>
    </dgm:pt>
    <dgm:pt modelId="{794AC303-6B3B-47CF-9ABA-C22A86A7EF12}" type="parTrans" cxnId="{1B9AFBBE-3AEF-4922-9FAE-32FCFCEC2163}">
      <dgm:prSet/>
      <dgm:spPr/>
      <dgm:t>
        <a:bodyPr/>
        <a:lstStyle/>
        <a:p>
          <a:endParaRPr lang="en-GB"/>
        </a:p>
      </dgm:t>
    </dgm:pt>
    <dgm:pt modelId="{E359E0B8-8758-4F3D-B10F-B51507B5C3EF}" type="sibTrans" cxnId="{1B9AFBBE-3AEF-4922-9FAE-32FCFCEC2163}">
      <dgm:prSet/>
      <dgm:spPr/>
      <dgm:t>
        <a:bodyPr/>
        <a:lstStyle/>
        <a:p>
          <a:endParaRPr lang="en-GB"/>
        </a:p>
      </dgm:t>
    </dgm:pt>
    <dgm:pt modelId="{544F7971-A57B-4B45-911F-B1E20F7FD712}">
      <dgm:prSet phldrT="[Text]" custT="1"/>
      <dgm:spPr/>
      <dgm:t>
        <a:bodyPr/>
        <a:lstStyle/>
        <a:p>
          <a:r>
            <a:rPr lang="en-GB" sz="2000" dirty="0">
              <a:latin typeface="Times New Roman" panose="02020603050405020304" pitchFamily="18" charset="0"/>
              <a:cs typeface="Times New Roman" panose="02020603050405020304" pitchFamily="18" charset="0"/>
            </a:rPr>
            <a:t>Learning through doing</a:t>
          </a:r>
        </a:p>
      </dgm:t>
    </dgm:pt>
    <dgm:pt modelId="{3407DA43-6AAA-4ECF-BC05-B8DA0CB0728F}" type="parTrans" cxnId="{ECF2D200-669B-49E3-868F-084076813608}">
      <dgm:prSet/>
      <dgm:spPr/>
      <dgm:t>
        <a:bodyPr/>
        <a:lstStyle/>
        <a:p>
          <a:endParaRPr lang="en-GB"/>
        </a:p>
      </dgm:t>
    </dgm:pt>
    <dgm:pt modelId="{B4DEFE28-DA4F-43AA-86A1-28125112D4E6}" type="sibTrans" cxnId="{ECF2D200-669B-49E3-868F-084076813608}">
      <dgm:prSet/>
      <dgm:spPr/>
      <dgm:t>
        <a:bodyPr/>
        <a:lstStyle/>
        <a:p>
          <a:endParaRPr lang="en-GB"/>
        </a:p>
      </dgm:t>
    </dgm:pt>
    <dgm:pt modelId="{1A88002F-FD3F-4BBC-A73C-79F690AD0F68}">
      <dgm:prSet phldrT="[Text]" custT="1"/>
      <dgm:spPr/>
      <dgm:t>
        <a:bodyPr/>
        <a:lstStyle/>
        <a:p>
          <a:r>
            <a:rPr lang="en-GB" sz="2000" dirty="0"/>
            <a:t>The tool development involved getting introduced to a specific aspect by the facilitator, working on it, and receiving questions and reviews from the facilitator. This process has facilitated learning.</a:t>
          </a:r>
          <a:endParaRPr lang="en-GB" sz="2000" dirty="0">
            <a:latin typeface="Times New Roman" panose="02020603050405020304" pitchFamily="18" charset="0"/>
            <a:cs typeface="Times New Roman" panose="02020603050405020304" pitchFamily="18" charset="0"/>
          </a:endParaRPr>
        </a:p>
      </dgm:t>
    </dgm:pt>
    <dgm:pt modelId="{8B556F94-9FC7-47CE-906E-05534EE47084}" type="parTrans" cxnId="{1C49D865-6307-4077-869F-B7B06AF9C925}">
      <dgm:prSet/>
      <dgm:spPr/>
      <dgm:t>
        <a:bodyPr/>
        <a:lstStyle/>
        <a:p>
          <a:endParaRPr lang="en-GB"/>
        </a:p>
      </dgm:t>
    </dgm:pt>
    <dgm:pt modelId="{5EDC47E7-A33D-429F-B509-CEC6F1D99477}" type="sibTrans" cxnId="{1C49D865-6307-4077-869F-B7B06AF9C925}">
      <dgm:prSet/>
      <dgm:spPr/>
      <dgm:t>
        <a:bodyPr/>
        <a:lstStyle/>
        <a:p>
          <a:endParaRPr lang="en-GB"/>
        </a:p>
      </dgm:t>
    </dgm:pt>
    <dgm:pt modelId="{B3D7CF23-F192-4308-BCBF-4C8865BAD3CD}" type="pres">
      <dgm:prSet presAssocID="{D851D29A-065F-4859-B615-8C9D2DE5CC4B}" presName="Name0" presStyleCnt="0">
        <dgm:presLayoutVars>
          <dgm:dir/>
          <dgm:animLvl val="lvl"/>
          <dgm:resizeHandles val="exact"/>
        </dgm:presLayoutVars>
      </dgm:prSet>
      <dgm:spPr/>
    </dgm:pt>
    <dgm:pt modelId="{D8D0DC04-2EFF-4893-97A7-BAE33CDE7EE5}" type="pres">
      <dgm:prSet presAssocID="{54CC2CAB-F5A4-4D0C-9D03-DBB89DC0C6EB}" presName="composite" presStyleCnt="0"/>
      <dgm:spPr/>
    </dgm:pt>
    <dgm:pt modelId="{E50B01D6-DD74-422F-892B-9BF6EAC75461}" type="pres">
      <dgm:prSet presAssocID="{54CC2CAB-F5A4-4D0C-9D03-DBB89DC0C6EB}" presName="parTx" presStyleLbl="alignNode1" presStyleIdx="0" presStyleCnt="5" custScaleX="111498">
        <dgm:presLayoutVars>
          <dgm:chMax val="0"/>
          <dgm:chPref val="0"/>
          <dgm:bulletEnabled val="1"/>
        </dgm:presLayoutVars>
      </dgm:prSet>
      <dgm:spPr/>
    </dgm:pt>
    <dgm:pt modelId="{C813B199-144C-433F-97B8-1D6C60E0FEDE}" type="pres">
      <dgm:prSet presAssocID="{54CC2CAB-F5A4-4D0C-9D03-DBB89DC0C6EB}" presName="desTx" presStyleLbl="alignAccFollowNode1" presStyleIdx="0" presStyleCnt="5" custScaleX="112069">
        <dgm:presLayoutVars>
          <dgm:bulletEnabled val="1"/>
        </dgm:presLayoutVars>
      </dgm:prSet>
      <dgm:spPr/>
    </dgm:pt>
    <dgm:pt modelId="{09E3DF22-C327-41AC-B9A0-98BB84506BA8}" type="pres">
      <dgm:prSet presAssocID="{3F250286-3CF4-42C9-895C-E4B196DD3903}" presName="space" presStyleCnt="0"/>
      <dgm:spPr/>
    </dgm:pt>
    <dgm:pt modelId="{B5D0D49D-D728-4642-ADE5-48E8B894D77D}" type="pres">
      <dgm:prSet presAssocID="{09B8AF4B-2270-4784-9611-01BDB62FEA61}" presName="composite" presStyleCnt="0"/>
      <dgm:spPr/>
    </dgm:pt>
    <dgm:pt modelId="{D056F186-88E6-4957-8F11-B18540E8B890}" type="pres">
      <dgm:prSet presAssocID="{09B8AF4B-2270-4784-9611-01BDB62FEA61}" presName="parTx" presStyleLbl="alignNode1" presStyleIdx="1" presStyleCnt="5">
        <dgm:presLayoutVars>
          <dgm:chMax val="0"/>
          <dgm:chPref val="0"/>
          <dgm:bulletEnabled val="1"/>
        </dgm:presLayoutVars>
      </dgm:prSet>
      <dgm:spPr/>
    </dgm:pt>
    <dgm:pt modelId="{548A3731-C53D-494F-8962-D1B79AE1A80D}" type="pres">
      <dgm:prSet presAssocID="{09B8AF4B-2270-4784-9611-01BDB62FEA61}" presName="desTx" presStyleLbl="alignAccFollowNode1" presStyleIdx="1" presStyleCnt="5">
        <dgm:presLayoutVars>
          <dgm:bulletEnabled val="1"/>
        </dgm:presLayoutVars>
      </dgm:prSet>
      <dgm:spPr/>
    </dgm:pt>
    <dgm:pt modelId="{D4E59940-5248-4E28-8A19-802DCA381FEB}" type="pres">
      <dgm:prSet presAssocID="{4EE6F7F5-9BE5-4AF4-BC5F-281F7974B558}" presName="space" presStyleCnt="0"/>
      <dgm:spPr/>
    </dgm:pt>
    <dgm:pt modelId="{56AC0A36-E0C1-4C3E-B727-5DF276DB110D}" type="pres">
      <dgm:prSet presAssocID="{987A2779-0E8C-48E6-8D46-2BBA18C5AB5E}" presName="composite" presStyleCnt="0"/>
      <dgm:spPr/>
    </dgm:pt>
    <dgm:pt modelId="{FF086570-DFE3-4B80-AB6A-5249DE01183A}" type="pres">
      <dgm:prSet presAssocID="{987A2779-0E8C-48E6-8D46-2BBA18C5AB5E}" presName="parTx" presStyleLbl="alignNode1" presStyleIdx="2" presStyleCnt="5">
        <dgm:presLayoutVars>
          <dgm:chMax val="0"/>
          <dgm:chPref val="0"/>
          <dgm:bulletEnabled val="1"/>
        </dgm:presLayoutVars>
      </dgm:prSet>
      <dgm:spPr/>
    </dgm:pt>
    <dgm:pt modelId="{B1EE0309-89FC-4B45-BA03-FE4634C0E0FC}" type="pres">
      <dgm:prSet presAssocID="{987A2779-0E8C-48E6-8D46-2BBA18C5AB5E}" presName="desTx" presStyleLbl="alignAccFollowNode1" presStyleIdx="2" presStyleCnt="5">
        <dgm:presLayoutVars>
          <dgm:bulletEnabled val="1"/>
        </dgm:presLayoutVars>
      </dgm:prSet>
      <dgm:spPr/>
    </dgm:pt>
    <dgm:pt modelId="{5121D35E-C6F8-4152-A993-16A3803BDDF2}" type="pres">
      <dgm:prSet presAssocID="{3261431B-6E3E-4D61-B55C-0BE0706003AA}" presName="space" presStyleCnt="0"/>
      <dgm:spPr/>
    </dgm:pt>
    <dgm:pt modelId="{5EC873D4-61E4-49C5-9530-4E11BEC5F2CC}" type="pres">
      <dgm:prSet presAssocID="{F69202EB-474F-4E65-BD5B-890AB2C68CE3}" presName="composite" presStyleCnt="0"/>
      <dgm:spPr/>
    </dgm:pt>
    <dgm:pt modelId="{87192442-8A1E-4B0C-B624-53BA8B4B5C33}" type="pres">
      <dgm:prSet presAssocID="{F69202EB-474F-4E65-BD5B-890AB2C68CE3}" presName="parTx" presStyleLbl="alignNode1" presStyleIdx="3" presStyleCnt="5">
        <dgm:presLayoutVars>
          <dgm:chMax val="0"/>
          <dgm:chPref val="0"/>
          <dgm:bulletEnabled val="1"/>
        </dgm:presLayoutVars>
      </dgm:prSet>
      <dgm:spPr/>
    </dgm:pt>
    <dgm:pt modelId="{02CE8893-B2A5-4F90-A1EE-D05C3C719DFC}" type="pres">
      <dgm:prSet presAssocID="{F69202EB-474F-4E65-BD5B-890AB2C68CE3}" presName="desTx" presStyleLbl="alignAccFollowNode1" presStyleIdx="3" presStyleCnt="5">
        <dgm:presLayoutVars>
          <dgm:bulletEnabled val="1"/>
        </dgm:presLayoutVars>
      </dgm:prSet>
      <dgm:spPr/>
    </dgm:pt>
    <dgm:pt modelId="{8CD857F3-FAAC-4766-BEE9-5DD50051F5D8}" type="pres">
      <dgm:prSet presAssocID="{51B53BFF-3725-4A16-B5AE-1DD8A9EA86DF}" presName="space" presStyleCnt="0"/>
      <dgm:spPr/>
    </dgm:pt>
    <dgm:pt modelId="{687A4232-4287-4B3D-8393-AAC7D7EBB267}" type="pres">
      <dgm:prSet presAssocID="{544F7971-A57B-4B45-911F-B1E20F7FD712}" presName="composite" presStyleCnt="0"/>
      <dgm:spPr/>
    </dgm:pt>
    <dgm:pt modelId="{7A3BA8FE-3D60-4B28-9CC9-934823B9259D}" type="pres">
      <dgm:prSet presAssocID="{544F7971-A57B-4B45-911F-B1E20F7FD712}" presName="parTx" presStyleLbl="alignNode1" presStyleIdx="4" presStyleCnt="5">
        <dgm:presLayoutVars>
          <dgm:chMax val="0"/>
          <dgm:chPref val="0"/>
          <dgm:bulletEnabled val="1"/>
        </dgm:presLayoutVars>
      </dgm:prSet>
      <dgm:spPr/>
    </dgm:pt>
    <dgm:pt modelId="{CFFDC3B1-0DAE-43EA-BC90-AECE9CF54A67}" type="pres">
      <dgm:prSet presAssocID="{544F7971-A57B-4B45-911F-B1E20F7FD712}" presName="desTx" presStyleLbl="alignAccFollowNode1" presStyleIdx="4" presStyleCnt="5">
        <dgm:presLayoutVars>
          <dgm:bulletEnabled val="1"/>
        </dgm:presLayoutVars>
      </dgm:prSet>
      <dgm:spPr/>
    </dgm:pt>
  </dgm:ptLst>
  <dgm:cxnLst>
    <dgm:cxn modelId="{ECF2D200-669B-49E3-868F-084076813608}" srcId="{D851D29A-065F-4859-B615-8C9D2DE5CC4B}" destId="{544F7971-A57B-4B45-911F-B1E20F7FD712}" srcOrd="4" destOrd="0" parTransId="{3407DA43-6AAA-4ECF-BC05-B8DA0CB0728F}" sibTransId="{B4DEFE28-DA4F-43AA-86A1-28125112D4E6}"/>
    <dgm:cxn modelId="{E2F94520-A0DE-4950-9D05-AE164DB483F2}" type="presOf" srcId="{1A88002F-FD3F-4BBC-A73C-79F690AD0F68}" destId="{CFFDC3B1-0DAE-43EA-BC90-AECE9CF54A67}" srcOrd="0" destOrd="0" presId="urn:microsoft.com/office/officeart/2005/8/layout/hList1"/>
    <dgm:cxn modelId="{F9BBFB21-D1C3-49A5-931A-4764B42CC431}" type="presOf" srcId="{54CC2CAB-F5A4-4D0C-9D03-DBB89DC0C6EB}" destId="{E50B01D6-DD74-422F-892B-9BF6EAC75461}" srcOrd="0" destOrd="0" presId="urn:microsoft.com/office/officeart/2005/8/layout/hList1"/>
    <dgm:cxn modelId="{F4B3C034-9620-4D46-8C82-76023AC4C3C3}" srcId="{D851D29A-065F-4859-B615-8C9D2DE5CC4B}" destId="{54CC2CAB-F5A4-4D0C-9D03-DBB89DC0C6EB}" srcOrd="0" destOrd="0" parTransId="{1C605347-A95F-4D87-AA78-5CCF220292CA}" sibTransId="{3F250286-3CF4-42C9-895C-E4B196DD3903}"/>
    <dgm:cxn modelId="{DADE6238-1B6B-4846-A414-387B1CA75582}" type="presOf" srcId="{987A2779-0E8C-48E6-8D46-2BBA18C5AB5E}" destId="{FF086570-DFE3-4B80-AB6A-5249DE01183A}" srcOrd="0" destOrd="0" presId="urn:microsoft.com/office/officeart/2005/8/layout/hList1"/>
    <dgm:cxn modelId="{D810403C-7CDF-46AF-932A-15155FECE84A}" type="presOf" srcId="{F055B85C-D271-4C02-AA0A-B30B52B7E483}" destId="{B1EE0309-89FC-4B45-BA03-FE4634C0E0FC}" srcOrd="0" destOrd="0" presId="urn:microsoft.com/office/officeart/2005/8/layout/hList1"/>
    <dgm:cxn modelId="{5863E860-626D-4408-95C6-9D737E3DBAD0}" type="presOf" srcId="{8D3D4B06-9A22-41D7-A26F-57FF2DE67D17}" destId="{C813B199-144C-433F-97B8-1D6C60E0FEDE}" srcOrd="0" destOrd="0" presId="urn:microsoft.com/office/officeart/2005/8/layout/hList1"/>
    <dgm:cxn modelId="{1C49D865-6307-4077-869F-B7B06AF9C925}" srcId="{544F7971-A57B-4B45-911F-B1E20F7FD712}" destId="{1A88002F-FD3F-4BBC-A73C-79F690AD0F68}" srcOrd="0" destOrd="0" parTransId="{8B556F94-9FC7-47CE-906E-05534EE47084}" sibTransId="{5EDC47E7-A33D-429F-B509-CEC6F1D99477}"/>
    <dgm:cxn modelId="{FC4CE669-D9E9-4F81-913A-99BDF11DD3F5}" type="presOf" srcId="{DD006BBD-D8C7-4B61-8343-A2635657FF02}" destId="{02CE8893-B2A5-4F90-A1EE-D05C3C719DFC}" srcOrd="0" destOrd="0" presId="urn:microsoft.com/office/officeart/2005/8/layout/hList1"/>
    <dgm:cxn modelId="{F192AE6F-469B-489E-AE96-22304C675DE8}" type="presOf" srcId="{09B8AF4B-2270-4784-9611-01BDB62FEA61}" destId="{D056F186-88E6-4957-8F11-B18540E8B890}" srcOrd="0" destOrd="0" presId="urn:microsoft.com/office/officeart/2005/8/layout/hList1"/>
    <dgm:cxn modelId="{3B098B79-536D-46D9-86BF-847D527C6F0E}" srcId="{D851D29A-065F-4859-B615-8C9D2DE5CC4B}" destId="{987A2779-0E8C-48E6-8D46-2BBA18C5AB5E}" srcOrd="2" destOrd="0" parTransId="{477955BC-542C-4D41-BFFE-1164B3B4A544}" sibTransId="{3261431B-6E3E-4D61-B55C-0BE0706003AA}"/>
    <dgm:cxn modelId="{975D8182-73F6-4159-9E73-1456076D996F}" srcId="{09B8AF4B-2270-4784-9611-01BDB62FEA61}" destId="{FD50C644-79D6-48C5-81C5-A1A743A70ABF}" srcOrd="1" destOrd="0" parTransId="{05394574-713A-408A-BE3F-76860771CB3F}" sibTransId="{72AD0EF8-63CF-48D1-9B71-15409A8C3DB2}"/>
    <dgm:cxn modelId="{DBF9DC97-7F5E-4AA4-B727-857E3BA827B9}" srcId="{987A2779-0E8C-48E6-8D46-2BBA18C5AB5E}" destId="{F055B85C-D271-4C02-AA0A-B30B52B7E483}" srcOrd="0" destOrd="0" parTransId="{EC8F669F-D726-4384-BDEE-7AD995ACD097}" sibTransId="{3833E56D-61C0-46CD-ADDC-FCEEEC892DC0}"/>
    <dgm:cxn modelId="{E2D998A6-93F1-4D6C-9306-413A2B9CC51C}" type="presOf" srcId="{F4007441-BD98-4751-BF75-415F089C6091}" destId="{548A3731-C53D-494F-8962-D1B79AE1A80D}" srcOrd="0" destOrd="0" presId="urn:microsoft.com/office/officeart/2005/8/layout/hList1"/>
    <dgm:cxn modelId="{1B9AFBBE-3AEF-4922-9FAE-32FCFCEC2163}" srcId="{09B8AF4B-2270-4784-9611-01BDB62FEA61}" destId="{F4007441-BD98-4751-BF75-415F089C6091}" srcOrd="0" destOrd="0" parTransId="{794AC303-6B3B-47CF-9ABA-C22A86A7EF12}" sibTransId="{E359E0B8-8758-4F3D-B10F-B51507B5C3EF}"/>
    <dgm:cxn modelId="{8AF19AC3-BEA3-4C84-A774-86EFDDB89E81}" srcId="{54CC2CAB-F5A4-4D0C-9D03-DBB89DC0C6EB}" destId="{8D3D4B06-9A22-41D7-A26F-57FF2DE67D17}" srcOrd="0" destOrd="0" parTransId="{1ABB9094-63F3-4B84-8222-EE0AF05B45F0}" sibTransId="{CFEBDF31-B1BB-431D-861D-EE32D614DF76}"/>
    <dgm:cxn modelId="{4BEDF6C3-5D75-488B-9757-C859E9A87171}" srcId="{F69202EB-474F-4E65-BD5B-890AB2C68CE3}" destId="{DD006BBD-D8C7-4B61-8343-A2635657FF02}" srcOrd="0" destOrd="0" parTransId="{B969F18F-CF01-49F0-8E1F-07ADF286D4DE}" sibTransId="{22BC5AF5-9E74-49F5-BF0C-ABCA23C07EB6}"/>
    <dgm:cxn modelId="{181E39E1-689F-48F9-BABA-408D4015D3F0}" type="presOf" srcId="{F69202EB-474F-4E65-BD5B-890AB2C68CE3}" destId="{87192442-8A1E-4B0C-B624-53BA8B4B5C33}" srcOrd="0" destOrd="0" presId="urn:microsoft.com/office/officeart/2005/8/layout/hList1"/>
    <dgm:cxn modelId="{AD2079E9-C366-4377-AE3D-545CBACFD00D}" srcId="{D851D29A-065F-4859-B615-8C9D2DE5CC4B}" destId="{09B8AF4B-2270-4784-9611-01BDB62FEA61}" srcOrd="1" destOrd="0" parTransId="{12981E98-0C3F-4D4B-B4DE-0D51E535B079}" sibTransId="{4EE6F7F5-9BE5-4AF4-BC5F-281F7974B558}"/>
    <dgm:cxn modelId="{52A866F1-6576-4740-B48A-290B9CB77213}" type="presOf" srcId="{FD50C644-79D6-48C5-81C5-A1A743A70ABF}" destId="{548A3731-C53D-494F-8962-D1B79AE1A80D}" srcOrd="0" destOrd="1" presId="urn:microsoft.com/office/officeart/2005/8/layout/hList1"/>
    <dgm:cxn modelId="{107520F2-EBDD-4620-BF77-264C7DCF4D7A}" srcId="{D851D29A-065F-4859-B615-8C9D2DE5CC4B}" destId="{F69202EB-474F-4E65-BD5B-890AB2C68CE3}" srcOrd="3" destOrd="0" parTransId="{DE4AC9CF-96BD-424B-954F-D506882E9468}" sibTransId="{51B53BFF-3725-4A16-B5AE-1DD8A9EA86DF}"/>
    <dgm:cxn modelId="{8E24E6FC-9A67-46EF-8904-AC89DD06ADC2}" type="presOf" srcId="{D851D29A-065F-4859-B615-8C9D2DE5CC4B}" destId="{B3D7CF23-F192-4308-BCBF-4C8865BAD3CD}" srcOrd="0" destOrd="0" presId="urn:microsoft.com/office/officeart/2005/8/layout/hList1"/>
    <dgm:cxn modelId="{0EB7D8FE-4877-4AF8-BE38-48080F4A9122}" type="presOf" srcId="{544F7971-A57B-4B45-911F-B1E20F7FD712}" destId="{7A3BA8FE-3D60-4B28-9CC9-934823B9259D}" srcOrd="0" destOrd="0" presId="urn:microsoft.com/office/officeart/2005/8/layout/hList1"/>
    <dgm:cxn modelId="{6293F272-B05A-4929-BF66-8085C7BFD495}" type="presParOf" srcId="{B3D7CF23-F192-4308-BCBF-4C8865BAD3CD}" destId="{D8D0DC04-2EFF-4893-97A7-BAE33CDE7EE5}" srcOrd="0" destOrd="0" presId="urn:microsoft.com/office/officeart/2005/8/layout/hList1"/>
    <dgm:cxn modelId="{1EA2E417-C304-4B78-AF7D-57087DB08CD0}" type="presParOf" srcId="{D8D0DC04-2EFF-4893-97A7-BAE33CDE7EE5}" destId="{E50B01D6-DD74-422F-892B-9BF6EAC75461}" srcOrd="0" destOrd="0" presId="urn:microsoft.com/office/officeart/2005/8/layout/hList1"/>
    <dgm:cxn modelId="{BD9235FD-AA6B-4972-A80E-07A8717CDEFF}" type="presParOf" srcId="{D8D0DC04-2EFF-4893-97A7-BAE33CDE7EE5}" destId="{C813B199-144C-433F-97B8-1D6C60E0FEDE}" srcOrd="1" destOrd="0" presId="urn:microsoft.com/office/officeart/2005/8/layout/hList1"/>
    <dgm:cxn modelId="{54956D97-D75E-4FE5-8812-BF82749393DA}" type="presParOf" srcId="{B3D7CF23-F192-4308-BCBF-4C8865BAD3CD}" destId="{09E3DF22-C327-41AC-B9A0-98BB84506BA8}" srcOrd="1" destOrd="0" presId="urn:microsoft.com/office/officeart/2005/8/layout/hList1"/>
    <dgm:cxn modelId="{627D171D-F8F6-498D-A065-07ED530B5A4D}" type="presParOf" srcId="{B3D7CF23-F192-4308-BCBF-4C8865BAD3CD}" destId="{B5D0D49D-D728-4642-ADE5-48E8B894D77D}" srcOrd="2" destOrd="0" presId="urn:microsoft.com/office/officeart/2005/8/layout/hList1"/>
    <dgm:cxn modelId="{FF5F810D-6284-4A6D-802A-4AE03649E19A}" type="presParOf" srcId="{B5D0D49D-D728-4642-ADE5-48E8B894D77D}" destId="{D056F186-88E6-4957-8F11-B18540E8B890}" srcOrd="0" destOrd="0" presId="urn:microsoft.com/office/officeart/2005/8/layout/hList1"/>
    <dgm:cxn modelId="{730B4F52-BEC8-43F6-BBB7-53934997D179}" type="presParOf" srcId="{B5D0D49D-D728-4642-ADE5-48E8B894D77D}" destId="{548A3731-C53D-494F-8962-D1B79AE1A80D}" srcOrd="1" destOrd="0" presId="urn:microsoft.com/office/officeart/2005/8/layout/hList1"/>
    <dgm:cxn modelId="{85DBBC5C-E31E-4B5A-A6EF-DFFD4DA65D77}" type="presParOf" srcId="{B3D7CF23-F192-4308-BCBF-4C8865BAD3CD}" destId="{D4E59940-5248-4E28-8A19-802DCA381FEB}" srcOrd="3" destOrd="0" presId="urn:microsoft.com/office/officeart/2005/8/layout/hList1"/>
    <dgm:cxn modelId="{AAAD38C9-1AE8-47F7-A602-B32EE948B217}" type="presParOf" srcId="{B3D7CF23-F192-4308-BCBF-4C8865BAD3CD}" destId="{56AC0A36-E0C1-4C3E-B727-5DF276DB110D}" srcOrd="4" destOrd="0" presId="urn:microsoft.com/office/officeart/2005/8/layout/hList1"/>
    <dgm:cxn modelId="{8AB99D68-B33F-4CE4-992B-750BFE1C7D70}" type="presParOf" srcId="{56AC0A36-E0C1-4C3E-B727-5DF276DB110D}" destId="{FF086570-DFE3-4B80-AB6A-5249DE01183A}" srcOrd="0" destOrd="0" presId="urn:microsoft.com/office/officeart/2005/8/layout/hList1"/>
    <dgm:cxn modelId="{F67715D8-AA6A-4AE4-BAF7-BD9FFA298A48}" type="presParOf" srcId="{56AC0A36-E0C1-4C3E-B727-5DF276DB110D}" destId="{B1EE0309-89FC-4B45-BA03-FE4634C0E0FC}" srcOrd="1" destOrd="0" presId="urn:microsoft.com/office/officeart/2005/8/layout/hList1"/>
    <dgm:cxn modelId="{9EBE0302-9640-47CA-A0F8-24FE84BFE073}" type="presParOf" srcId="{B3D7CF23-F192-4308-BCBF-4C8865BAD3CD}" destId="{5121D35E-C6F8-4152-A993-16A3803BDDF2}" srcOrd="5" destOrd="0" presId="urn:microsoft.com/office/officeart/2005/8/layout/hList1"/>
    <dgm:cxn modelId="{EF0F360D-50E9-4D94-A3EE-7305E98E2B34}" type="presParOf" srcId="{B3D7CF23-F192-4308-BCBF-4C8865BAD3CD}" destId="{5EC873D4-61E4-49C5-9530-4E11BEC5F2CC}" srcOrd="6" destOrd="0" presId="urn:microsoft.com/office/officeart/2005/8/layout/hList1"/>
    <dgm:cxn modelId="{D83DF5B1-4C06-4D49-92C8-00D57CE24EE0}" type="presParOf" srcId="{5EC873D4-61E4-49C5-9530-4E11BEC5F2CC}" destId="{87192442-8A1E-4B0C-B624-53BA8B4B5C33}" srcOrd="0" destOrd="0" presId="urn:microsoft.com/office/officeart/2005/8/layout/hList1"/>
    <dgm:cxn modelId="{FABD175F-64E0-4A2B-82A8-62CD01D508A8}" type="presParOf" srcId="{5EC873D4-61E4-49C5-9530-4E11BEC5F2CC}" destId="{02CE8893-B2A5-4F90-A1EE-D05C3C719DFC}" srcOrd="1" destOrd="0" presId="urn:microsoft.com/office/officeart/2005/8/layout/hList1"/>
    <dgm:cxn modelId="{FCF480FD-0E40-47A6-BA15-1035C8553035}" type="presParOf" srcId="{B3D7CF23-F192-4308-BCBF-4C8865BAD3CD}" destId="{8CD857F3-FAAC-4766-BEE9-5DD50051F5D8}" srcOrd="7" destOrd="0" presId="urn:microsoft.com/office/officeart/2005/8/layout/hList1"/>
    <dgm:cxn modelId="{8661DAB8-6787-448C-8368-414A26A019F7}" type="presParOf" srcId="{B3D7CF23-F192-4308-BCBF-4C8865BAD3CD}" destId="{687A4232-4287-4B3D-8393-AAC7D7EBB267}" srcOrd="8" destOrd="0" presId="urn:microsoft.com/office/officeart/2005/8/layout/hList1"/>
    <dgm:cxn modelId="{97715EEF-321D-40ED-AF2F-468946C0A6C7}" type="presParOf" srcId="{687A4232-4287-4B3D-8393-AAC7D7EBB267}" destId="{7A3BA8FE-3D60-4B28-9CC9-934823B9259D}" srcOrd="0" destOrd="0" presId="urn:microsoft.com/office/officeart/2005/8/layout/hList1"/>
    <dgm:cxn modelId="{DD7F013C-B75E-428A-B75F-652702189253}" type="presParOf" srcId="{687A4232-4287-4B3D-8393-AAC7D7EBB267}" destId="{CFFDC3B1-0DAE-43EA-BC90-AECE9CF54A6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77DCA-7B3B-4910-8A51-B1BC85E65DF3}">
      <dsp:nvSpPr>
        <dsp:cNvPr id="0" name=""/>
        <dsp:cNvSpPr/>
      </dsp:nvSpPr>
      <dsp:spPr>
        <a:xfrm>
          <a:off x="0" y="395986"/>
          <a:ext cx="11173521" cy="6300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645775-C33A-484F-8DDB-7108F55D4342}">
      <dsp:nvSpPr>
        <dsp:cNvPr id="0" name=""/>
        <dsp:cNvSpPr/>
      </dsp:nvSpPr>
      <dsp:spPr>
        <a:xfrm>
          <a:off x="531942" y="26986"/>
          <a:ext cx="10638840" cy="7380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33" tIns="0" rIns="295633" bIns="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FF0000"/>
              </a:solidFill>
              <a:latin typeface="Times New Roman" panose="02020603050405020304" pitchFamily="18" charset="0"/>
              <a:cs typeface="Times New Roman" panose="02020603050405020304" pitchFamily="18" charset="0"/>
            </a:rPr>
            <a:t>Life skills education is critical </a:t>
          </a:r>
          <a:r>
            <a:rPr lang="en-GB" sz="2000" kern="1200" dirty="0">
              <a:latin typeface="Times New Roman" panose="02020603050405020304" pitchFamily="18" charset="0"/>
              <a:cs typeface="Times New Roman" panose="02020603050405020304" pitchFamily="18" charset="0"/>
            </a:rPr>
            <a:t>for the development of children’s interpersonal and psychosocial skills (UNICEF, 2012; WHO, 1999).</a:t>
          </a:r>
        </a:p>
      </dsp:txBody>
      <dsp:txXfrm>
        <a:off x="567968" y="63012"/>
        <a:ext cx="10566788" cy="665948"/>
      </dsp:txXfrm>
    </dsp:sp>
    <dsp:sp modelId="{B40B902B-CF2C-49E1-A4CF-0CC6967967B6}">
      <dsp:nvSpPr>
        <dsp:cNvPr id="0" name=""/>
        <dsp:cNvSpPr/>
      </dsp:nvSpPr>
      <dsp:spPr>
        <a:xfrm>
          <a:off x="0" y="1529986"/>
          <a:ext cx="11173521" cy="6300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C0B04-33F7-414A-B1B2-6710C8FAB212}">
      <dsp:nvSpPr>
        <dsp:cNvPr id="0" name=""/>
        <dsp:cNvSpPr/>
      </dsp:nvSpPr>
      <dsp:spPr>
        <a:xfrm>
          <a:off x="531942" y="1160986"/>
          <a:ext cx="10638840" cy="7380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33" tIns="0" rIns="295633"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Despite the global concern for life skills education, </a:t>
          </a:r>
          <a:r>
            <a:rPr lang="en-GB" sz="2000" kern="1200" dirty="0">
              <a:solidFill>
                <a:srgbClr val="FF0000"/>
              </a:solidFill>
              <a:latin typeface="Times New Roman" panose="02020603050405020304" pitchFamily="18" charset="0"/>
              <a:cs typeface="Times New Roman" panose="02020603050405020304" pitchFamily="18" charset="0"/>
            </a:rPr>
            <a:t>the nature and definition of life skills greatly varies</a:t>
          </a:r>
          <a:r>
            <a:rPr lang="en-GB" sz="2000" kern="1200" dirty="0">
              <a:latin typeface="Times New Roman" panose="02020603050405020304" pitchFamily="18" charset="0"/>
              <a:cs typeface="Times New Roman" panose="02020603050405020304" pitchFamily="18" charset="0"/>
            </a:rPr>
            <a:t> across cultures and countries (</a:t>
          </a:r>
          <a:r>
            <a:rPr lang="en-GB" sz="2000" kern="1200" dirty="0" err="1">
              <a:latin typeface="Times New Roman" panose="02020603050405020304" pitchFamily="18" charset="0"/>
              <a:cs typeface="Times New Roman" panose="02020603050405020304" pitchFamily="18" charset="0"/>
            </a:rPr>
            <a:t>Bwayo</a:t>
          </a:r>
          <a:r>
            <a:rPr lang="en-GB" sz="2000" kern="1200" dirty="0">
              <a:latin typeface="Times New Roman" panose="02020603050405020304" pitchFamily="18" charset="0"/>
              <a:cs typeface="Times New Roman" panose="02020603050405020304" pitchFamily="18" charset="0"/>
            </a:rPr>
            <a:t>, 2014; McMullen &amp; McMullen, 2018). </a:t>
          </a:r>
        </a:p>
      </dsp:txBody>
      <dsp:txXfrm>
        <a:off x="567968" y="1197012"/>
        <a:ext cx="10566788" cy="665948"/>
      </dsp:txXfrm>
    </dsp:sp>
    <dsp:sp modelId="{E8CB27FF-55F3-4B31-884C-4BA82D912FBE}">
      <dsp:nvSpPr>
        <dsp:cNvPr id="0" name=""/>
        <dsp:cNvSpPr/>
      </dsp:nvSpPr>
      <dsp:spPr>
        <a:xfrm>
          <a:off x="0" y="2663986"/>
          <a:ext cx="11173521" cy="6300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311DE0-E259-48B7-915C-20FF5A49BAE6}">
      <dsp:nvSpPr>
        <dsp:cNvPr id="0" name=""/>
        <dsp:cNvSpPr/>
      </dsp:nvSpPr>
      <dsp:spPr>
        <a:xfrm>
          <a:off x="531942" y="2294986"/>
          <a:ext cx="10638840" cy="7380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33" tIns="0" rIns="295633"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Accordingly, it is </a:t>
          </a:r>
          <a:r>
            <a:rPr lang="en-GB" sz="2000" kern="1200" dirty="0">
              <a:solidFill>
                <a:srgbClr val="FF0000"/>
              </a:solidFill>
              <a:latin typeface="Times New Roman" panose="02020603050405020304" pitchFamily="18" charset="0"/>
              <a:cs typeface="Times New Roman" panose="02020603050405020304" pitchFamily="18" charset="0"/>
            </a:rPr>
            <a:t>still unclear how these skills have been assessed</a:t>
          </a:r>
          <a:r>
            <a:rPr lang="en-GB" sz="2000" kern="1200" dirty="0">
              <a:latin typeface="Times New Roman" panose="02020603050405020304" pitchFamily="18" charset="0"/>
              <a:cs typeface="Times New Roman" panose="02020603050405020304" pitchFamily="18" charset="0"/>
            </a:rPr>
            <a:t>, let alone understood and defined in the East African context (</a:t>
          </a:r>
          <a:r>
            <a:rPr lang="en-GB" sz="2000" kern="1200" dirty="0" err="1">
              <a:latin typeface="Times New Roman" panose="02020603050405020304" pitchFamily="18" charset="0"/>
              <a:cs typeface="Times New Roman" panose="02020603050405020304" pitchFamily="18" charset="0"/>
            </a:rPr>
            <a:t>Wamahiu</a:t>
          </a:r>
          <a:r>
            <a:rPr lang="en-GB" sz="2000" kern="1200" dirty="0">
              <a:latin typeface="Times New Roman" panose="02020603050405020304" pitchFamily="18" charset="0"/>
              <a:cs typeface="Times New Roman" panose="02020603050405020304" pitchFamily="18" charset="0"/>
            </a:rPr>
            <a:t> &amp; </a:t>
          </a:r>
          <a:r>
            <a:rPr lang="en-GB" sz="2000" kern="1200" dirty="0" err="1">
              <a:latin typeface="Times New Roman" panose="02020603050405020304" pitchFamily="18" charset="0"/>
              <a:cs typeface="Times New Roman" panose="02020603050405020304" pitchFamily="18" charset="0"/>
            </a:rPr>
            <a:t>Bapna</a:t>
          </a:r>
          <a:r>
            <a:rPr lang="en-GB" sz="2000" kern="1200" dirty="0">
              <a:latin typeface="Times New Roman" panose="02020603050405020304" pitchFamily="18" charset="0"/>
              <a:cs typeface="Times New Roman" panose="02020603050405020304" pitchFamily="18" charset="0"/>
            </a:rPr>
            <a:t>, 2019).</a:t>
          </a:r>
        </a:p>
      </dsp:txBody>
      <dsp:txXfrm>
        <a:off x="567968" y="2331012"/>
        <a:ext cx="10566788" cy="665948"/>
      </dsp:txXfrm>
    </dsp:sp>
    <dsp:sp modelId="{05CBACC6-6E87-49F6-94DA-17EBD6D6938C}">
      <dsp:nvSpPr>
        <dsp:cNvPr id="0" name=""/>
        <dsp:cNvSpPr/>
      </dsp:nvSpPr>
      <dsp:spPr>
        <a:xfrm>
          <a:off x="0" y="4109746"/>
          <a:ext cx="11173521" cy="630000"/>
        </a:xfrm>
        <a:prstGeom prst="rect">
          <a:avLst/>
        </a:prstGeom>
        <a:solidFill>
          <a:schemeClr val="accent5">
            <a:alpha val="90000"/>
            <a:tint val="4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64F1C-8F78-465C-A3C0-2281545CD469}">
      <dsp:nvSpPr>
        <dsp:cNvPr id="0" name=""/>
        <dsp:cNvSpPr/>
      </dsp:nvSpPr>
      <dsp:spPr>
        <a:xfrm>
          <a:off x="531942" y="3428986"/>
          <a:ext cx="10638840" cy="104976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633" tIns="0" rIns="295633" bIns="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Times New Roman" panose="02020603050405020304" pitchFamily="18" charset="0"/>
              <a:cs typeface="Times New Roman" panose="02020603050405020304" pitchFamily="18" charset="0"/>
            </a:rPr>
            <a:t>**Against this backdrop, </a:t>
          </a:r>
          <a:r>
            <a:rPr lang="en-GB" sz="2000" b="1" kern="1200" dirty="0">
              <a:solidFill>
                <a:srgbClr val="FF0000"/>
              </a:solidFill>
              <a:latin typeface="Times New Roman" panose="02020603050405020304" pitchFamily="18" charset="0"/>
              <a:cs typeface="Times New Roman" panose="02020603050405020304" pitchFamily="18" charset="0"/>
            </a:rPr>
            <a:t>RELI</a:t>
          </a:r>
          <a:r>
            <a:rPr lang="en-GB" sz="2000" b="1" kern="1200" dirty="0">
              <a:latin typeface="Times New Roman" panose="02020603050405020304" pitchFamily="18" charset="0"/>
              <a:cs typeface="Times New Roman" panose="02020603050405020304" pitchFamily="18" charset="0"/>
            </a:rPr>
            <a:t> </a:t>
          </a:r>
          <a:r>
            <a:rPr lang="en-GB" sz="2000" b="1" kern="1200" dirty="0">
              <a:solidFill>
                <a:srgbClr val="FF0000"/>
              </a:solidFill>
              <a:latin typeface="Times New Roman" panose="02020603050405020304" pitchFamily="18" charset="0"/>
              <a:cs typeface="Times New Roman" panose="02020603050405020304" pitchFamily="18" charset="0"/>
            </a:rPr>
            <a:t>established an initiative, </a:t>
          </a:r>
          <a:r>
            <a:rPr lang="en-GB" sz="2000" b="1" kern="1200" dirty="0" err="1">
              <a:solidFill>
                <a:srgbClr val="FF0000"/>
              </a:solidFill>
              <a:latin typeface="Times New Roman" panose="02020603050405020304" pitchFamily="18" charset="0"/>
              <a:cs typeface="Times New Roman" panose="02020603050405020304" pitchFamily="18" charset="0"/>
            </a:rPr>
            <a:t>ALiVE</a:t>
          </a:r>
          <a:r>
            <a:rPr lang="en-GB" sz="2000" b="1" kern="1200" dirty="0">
              <a:latin typeface="Times New Roman" panose="02020603050405020304" pitchFamily="18" charset="0"/>
              <a:cs typeface="Times New Roman" panose="02020603050405020304" pitchFamily="18" charset="0"/>
            </a:rPr>
            <a:t>, to </a:t>
          </a:r>
          <a:r>
            <a:rPr lang="en-US" sz="2000" b="1" kern="1200" dirty="0">
              <a:latin typeface="Times New Roman" panose="02020603050405020304" pitchFamily="18" charset="0"/>
              <a:cs typeface="Times New Roman" panose="02020603050405020304" pitchFamily="18" charset="0"/>
            </a:rPr>
            <a:t>contribute to increased education system focus and capacities to assess and nurture life skills </a:t>
          </a:r>
          <a:r>
            <a:rPr lang="en-GB" sz="2000" b="1" kern="1200" dirty="0">
              <a:latin typeface="Times New Roman" panose="02020603050405020304" pitchFamily="18" charset="0"/>
              <a:cs typeface="Times New Roman" panose="02020603050405020304" pitchFamily="18" charset="0"/>
            </a:rPr>
            <a:t>and values.</a:t>
          </a:r>
        </a:p>
      </dsp:txBody>
      <dsp:txXfrm>
        <a:off x="583187" y="3480231"/>
        <a:ext cx="10536350" cy="947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C3C41-8839-4C05-9A9B-6F69247032BC}">
      <dsp:nvSpPr>
        <dsp:cNvPr id="0" name=""/>
        <dsp:cNvSpPr/>
      </dsp:nvSpPr>
      <dsp:spPr>
        <a:xfrm>
          <a:off x="437312" y="-289929"/>
          <a:ext cx="1599134" cy="9594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Prioritization </a:t>
          </a:r>
        </a:p>
      </dsp:txBody>
      <dsp:txXfrm>
        <a:off x="437312" y="-289929"/>
        <a:ext cx="1599134" cy="639653"/>
      </dsp:txXfrm>
    </dsp:sp>
    <dsp:sp modelId="{53839283-F1E2-4982-932F-38FA8F7F9ACA}">
      <dsp:nvSpPr>
        <dsp:cNvPr id="0" name=""/>
        <dsp:cNvSpPr/>
      </dsp:nvSpPr>
      <dsp:spPr>
        <a:xfrm>
          <a:off x="7718" y="319826"/>
          <a:ext cx="2621573" cy="41025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Reviewed the landscape of the education systems in the 3 countries [KE, UG, TZ]</a:t>
          </a:r>
          <a:endParaRPr lang="en-GB"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Agreed on 3 life skills [problem solving, collaboration, self-awareness and 1 value (Respect)</a:t>
          </a:r>
        </a:p>
      </dsp:txBody>
      <dsp:txXfrm>
        <a:off x="84501" y="396609"/>
        <a:ext cx="2468007" cy="3948989"/>
      </dsp:txXfrm>
    </dsp:sp>
    <dsp:sp modelId="{5334E2DA-4145-4222-A080-713DD433CF2F}">
      <dsp:nvSpPr>
        <dsp:cNvPr id="0" name=""/>
        <dsp:cNvSpPr/>
      </dsp:nvSpPr>
      <dsp:spPr>
        <a:xfrm>
          <a:off x="2380801" y="-168977"/>
          <a:ext cx="730031" cy="3977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380801" y="-89427"/>
        <a:ext cx="610706" cy="238649"/>
      </dsp:txXfrm>
    </dsp:sp>
    <dsp:sp modelId="{854077B2-C255-4EDD-BC58-87278F3E9807}">
      <dsp:nvSpPr>
        <dsp:cNvPr id="0" name=""/>
        <dsp:cNvSpPr/>
      </dsp:nvSpPr>
      <dsp:spPr>
        <a:xfrm>
          <a:off x="3413865" y="-289929"/>
          <a:ext cx="2102270" cy="959480"/>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Contextualization</a:t>
          </a:r>
        </a:p>
      </dsp:txBody>
      <dsp:txXfrm>
        <a:off x="3413865" y="-289929"/>
        <a:ext cx="2102270" cy="639653"/>
      </dsp:txXfrm>
    </dsp:sp>
    <dsp:sp modelId="{0F7EDA75-B73E-40F4-99F8-3120DC710BC2}">
      <dsp:nvSpPr>
        <dsp:cNvPr id="0" name=""/>
        <dsp:cNvSpPr/>
      </dsp:nvSpPr>
      <dsp:spPr>
        <a:xfrm>
          <a:off x="3163862" y="319826"/>
          <a:ext cx="2672553" cy="41025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Conducted rapid ethnographic interviews with adolescents, parents, and key persons across 15 districts in KE, UG and TZ.</a:t>
          </a:r>
        </a:p>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The process generated in-depth understanding of the four competences.</a:t>
          </a:r>
        </a:p>
      </dsp:txBody>
      <dsp:txXfrm>
        <a:off x="3242138" y="398102"/>
        <a:ext cx="2516001" cy="3946003"/>
      </dsp:txXfrm>
    </dsp:sp>
    <dsp:sp modelId="{9191D5DB-B0AA-4A49-A571-1C15C4E0525A}">
      <dsp:nvSpPr>
        <dsp:cNvPr id="0" name=""/>
        <dsp:cNvSpPr/>
      </dsp:nvSpPr>
      <dsp:spPr>
        <a:xfrm>
          <a:off x="5951531" y="-168977"/>
          <a:ext cx="923039" cy="397749"/>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5951531" y="-89427"/>
        <a:ext cx="803714" cy="238649"/>
      </dsp:txXfrm>
    </dsp:sp>
    <dsp:sp modelId="{E9668828-6567-4788-9C87-45542D19232E}">
      <dsp:nvSpPr>
        <dsp:cNvPr id="0" name=""/>
        <dsp:cNvSpPr/>
      </dsp:nvSpPr>
      <dsp:spPr>
        <a:xfrm>
          <a:off x="7257719" y="-289929"/>
          <a:ext cx="2757003" cy="959480"/>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dirty="0"/>
            <a:t>Literature review</a:t>
          </a:r>
        </a:p>
      </dsp:txBody>
      <dsp:txXfrm>
        <a:off x="7257719" y="-289929"/>
        <a:ext cx="2757003" cy="639653"/>
      </dsp:txXfrm>
    </dsp:sp>
    <dsp:sp modelId="{DEB0E9C5-C172-49CA-8D5B-893F634BAA00}">
      <dsp:nvSpPr>
        <dsp:cNvPr id="0" name=""/>
        <dsp:cNvSpPr/>
      </dsp:nvSpPr>
      <dsp:spPr>
        <a:xfrm>
          <a:off x="6626714" y="319826"/>
          <a:ext cx="3870017" cy="410255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To establish how the competences were defined and framed in other contexts</a:t>
          </a:r>
          <a:endParaRPr lang="en-GB"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To compare and validate the contextualized understanding against the </a:t>
          </a:r>
          <a:r>
            <a:rPr lang="en-GB" sz="2000" kern="1200" dirty="0">
              <a:latin typeface="Times New Roman" panose="02020603050405020304" pitchFamily="18" charset="0"/>
              <a:cs typeface="Times New Roman" panose="02020603050405020304" pitchFamily="18" charset="0"/>
            </a:rPr>
            <a:t>documented evidence.</a:t>
          </a:r>
        </a:p>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To build the capacity of the various partners in designing and conducting a literature review.</a:t>
          </a:r>
        </a:p>
      </dsp:txBody>
      <dsp:txXfrm>
        <a:off x="6740063" y="433175"/>
        <a:ext cx="3643319" cy="3875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B01D6-DD74-422F-892B-9BF6EAC75461}">
      <dsp:nvSpPr>
        <dsp:cNvPr id="0" name=""/>
        <dsp:cNvSpPr/>
      </dsp:nvSpPr>
      <dsp:spPr>
        <a:xfrm>
          <a:off x="6071" y="4649"/>
          <a:ext cx="2249386" cy="80696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Contextualization + Literature review</a:t>
          </a:r>
        </a:p>
      </dsp:txBody>
      <dsp:txXfrm>
        <a:off x="6071" y="4649"/>
        <a:ext cx="2249386" cy="806969"/>
      </dsp:txXfrm>
    </dsp:sp>
    <dsp:sp modelId="{C813B199-144C-433F-97B8-1D6C60E0FEDE}">
      <dsp:nvSpPr>
        <dsp:cNvPr id="0" name=""/>
        <dsp:cNvSpPr/>
      </dsp:nvSpPr>
      <dsp:spPr>
        <a:xfrm>
          <a:off x="311" y="811619"/>
          <a:ext cx="2260905" cy="474220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The nature and definitions of life skills varied across cultures and countries. This revealed the importance of creating context relevant tasks and items.</a:t>
          </a:r>
        </a:p>
      </dsp:txBody>
      <dsp:txXfrm>
        <a:off x="311" y="811619"/>
        <a:ext cx="2260905" cy="4742201"/>
      </dsp:txXfrm>
    </dsp:sp>
    <dsp:sp modelId="{D056F186-88E6-4957-8F11-B18540E8B890}">
      <dsp:nvSpPr>
        <dsp:cNvPr id="0" name=""/>
        <dsp:cNvSpPr/>
      </dsp:nvSpPr>
      <dsp:spPr>
        <a:xfrm>
          <a:off x="2543656" y="4649"/>
          <a:ext cx="2017422" cy="80696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Think aloud and pilot activities</a:t>
          </a:r>
        </a:p>
      </dsp:txBody>
      <dsp:txXfrm>
        <a:off x="2543656" y="4649"/>
        <a:ext cx="2017422" cy="806969"/>
      </dsp:txXfrm>
    </dsp:sp>
    <dsp:sp modelId="{548A3731-C53D-494F-8962-D1B79AE1A80D}">
      <dsp:nvSpPr>
        <dsp:cNvPr id="0" name=""/>
        <dsp:cNvSpPr/>
      </dsp:nvSpPr>
      <dsp:spPr>
        <a:xfrm>
          <a:off x="2543656" y="811619"/>
          <a:ext cx="2017422" cy="474220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Oral think aloud is complex but doable.</a:t>
          </a:r>
        </a:p>
        <a:p>
          <a:pPr marL="171450" lvl="1" indent="-171450" algn="l" defTabSz="800100">
            <a:lnSpc>
              <a:spcPct val="90000"/>
            </a:lnSpc>
            <a:spcBef>
              <a:spcPct val="0"/>
            </a:spcBef>
            <a:spcAft>
              <a:spcPct val="15000"/>
            </a:spcAft>
            <a:buChar char="•"/>
          </a:pPr>
          <a:r>
            <a:rPr lang="en-GB" sz="1800" kern="1200" dirty="0">
              <a:latin typeface="Times New Roman" panose="02020603050405020304" pitchFamily="18" charset="0"/>
              <a:cs typeface="Times New Roman" panose="02020603050405020304" pitchFamily="18" charset="0"/>
            </a:rPr>
            <a:t>The processes facilitated understanding of how the tasks and items were context relevant and age appropriate. Also, facilitated the reduction of the tasks and items.</a:t>
          </a:r>
        </a:p>
      </dsp:txBody>
      <dsp:txXfrm>
        <a:off x="2543656" y="811619"/>
        <a:ext cx="2017422" cy="4742201"/>
      </dsp:txXfrm>
    </dsp:sp>
    <dsp:sp modelId="{FF086570-DFE3-4B80-AB6A-5249DE01183A}">
      <dsp:nvSpPr>
        <dsp:cNvPr id="0" name=""/>
        <dsp:cNvSpPr/>
      </dsp:nvSpPr>
      <dsp:spPr>
        <a:xfrm>
          <a:off x="4843517" y="4649"/>
          <a:ext cx="2017422" cy="80696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Advocacy and policy influence</a:t>
          </a:r>
          <a:endParaRPr lang="en-GB" sz="2000" kern="1200" dirty="0"/>
        </a:p>
      </dsp:txBody>
      <dsp:txXfrm>
        <a:off x="4843517" y="4649"/>
        <a:ext cx="2017422" cy="806969"/>
      </dsp:txXfrm>
    </dsp:sp>
    <dsp:sp modelId="{B1EE0309-89FC-4B45-BA03-FE4634C0E0FC}">
      <dsp:nvSpPr>
        <dsp:cNvPr id="0" name=""/>
        <dsp:cNvSpPr/>
      </dsp:nvSpPr>
      <dsp:spPr>
        <a:xfrm>
          <a:off x="4843517" y="811619"/>
          <a:ext cx="2017422" cy="4742201"/>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The inclusion of policy actors into the assessment development process is key, however, better capacities to sustain the coordinated engagement is needed.</a:t>
          </a:r>
        </a:p>
      </dsp:txBody>
      <dsp:txXfrm>
        <a:off x="4843517" y="811619"/>
        <a:ext cx="2017422" cy="4742201"/>
      </dsp:txXfrm>
    </dsp:sp>
    <dsp:sp modelId="{87192442-8A1E-4B0C-B624-53BA8B4B5C33}">
      <dsp:nvSpPr>
        <dsp:cNvPr id="0" name=""/>
        <dsp:cNvSpPr/>
      </dsp:nvSpPr>
      <dsp:spPr>
        <a:xfrm>
          <a:off x="7143379" y="4649"/>
          <a:ext cx="2017422" cy="80696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Assessment at classroom level</a:t>
          </a:r>
        </a:p>
      </dsp:txBody>
      <dsp:txXfrm>
        <a:off x="7143379" y="4649"/>
        <a:ext cx="2017422" cy="806969"/>
      </dsp:txXfrm>
    </dsp:sp>
    <dsp:sp modelId="{02CE8893-B2A5-4F90-A1EE-D05C3C719DFC}">
      <dsp:nvSpPr>
        <dsp:cNvPr id="0" name=""/>
        <dsp:cNvSpPr/>
      </dsp:nvSpPr>
      <dsp:spPr>
        <a:xfrm>
          <a:off x="7143379" y="811619"/>
          <a:ext cx="2017422" cy="474220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latin typeface="Times New Roman" panose="02020603050405020304" pitchFamily="18" charset="0"/>
              <a:cs typeface="Times New Roman" panose="02020603050405020304" pitchFamily="18" charset="0"/>
            </a:rPr>
            <a:t>Coupling this household based assessment with system-focused and school-based assessments may accelerate resonance with teachers and education officials to assess life skills at classroom level.</a:t>
          </a:r>
        </a:p>
      </dsp:txBody>
      <dsp:txXfrm>
        <a:off x="7143379" y="811619"/>
        <a:ext cx="2017422" cy="4742201"/>
      </dsp:txXfrm>
    </dsp:sp>
    <dsp:sp modelId="{7A3BA8FE-3D60-4B28-9CC9-934823B9259D}">
      <dsp:nvSpPr>
        <dsp:cNvPr id="0" name=""/>
        <dsp:cNvSpPr/>
      </dsp:nvSpPr>
      <dsp:spPr>
        <a:xfrm>
          <a:off x="9443241" y="4649"/>
          <a:ext cx="2017422" cy="80696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Times New Roman" panose="02020603050405020304" pitchFamily="18" charset="0"/>
              <a:cs typeface="Times New Roman" panose="02020603050405020304" pitchFamily="18" charset="0"/>
            </a:rPr>
            <a:t>Learning through doing</a:t>
          </a:r>
        </a:p>
      </dsp:txBody>
      <dsp:txXfrm>
        <a:off x="9443241" y="4649"/>
        <a:ext cx="2017422" cy="806969"/>
      </dsp:txXfrm>
    </dsp:sp>
    <dsp:sp modelId="{CFFDC3B1-0DAE-43EA-BC90-AECE9CF54A67}">
      <dsp:nvSpPr>
        <dsp:cNvPr id="0" name=""/>
        <dsp:cNvSpPr/>
      </dsp:nvSpPr>
      <dsp:spPr>
        <a:xfrm>
          <a:off x="9443241" y="811619"/>
          <a:ext cx="2017422" cy="4742201"/>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The tool development involved getting introduced to a specific aspect by the facilitator, working on it, and receiving questions and reviews from the facilitator. This process has facilitated learning.</a:t>
          </a:r>
          <a:endParaRPr lang="en-GB" sz="2000" kern="1200" dirty="0">
            <a:latin typeface="Times New Roman" panose="02020603050405020304" pitchFamily="18" charset="0"/>
            <a:cs typeface="Times New Roman" panose="02020603050405020304" pitchFamily="18" charset="0"/>
          </a:endParaRPr>
        </a:p>
      </dsp:txBody>
      <dsp:txXfrm>
        <a:off x="9443241" y="811619"/>
        <a:ext cx="2017422" cy="47422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8BD7B-7FF8-4A3F-9ED0-56F78981ECA3}"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9143F-7F3E-45F9-BA1D-FCBC0B0A8D20}" type="slidenum">
              <a:rPr lang="en-US" smtClean="0"/>
              <a:t>‹#›</a:t>
            </a:fld>
            <a:endParaRPr lang="en-US"/>
          </a:p>
        </p:txBody>
      </p:sp>
    </p:spTree>
    <p:extLst>
      <p:ext uri="{BB962C8B-B14F-4D97-AF65-F5344CB8AC3E}">
        <p14:creationId xmlns:p14="http://schemas.microsoft.com/office/powerpoint/2010/main" val="336898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9A16DA-7012-4ACF-9F6A-518C6693A29A}" type="slidenum">
              <a:rPr lang="en-US" smtClean="0"/>
              <a:t>1</a:t>
            </a:fld>
            <a:endParaRPr lang="en-US"/>
          </a:p>
        </p:txBody>
      </p:sp>
    </p:spTree>
    <p:extLst>
      <p:ext uri="{BB962C8B-B14F-4D97-AF65-F5344CB8AC3E}">
        <p14:creationId xmlns:p14="http://schemas.microsoft.com/office/powerpoint/2010/main" val="46226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FA9143F-7F3E-45F9-BA1D-FCBC0B0A8D20}" type="slidenum">
              <a:rPr lang="en-US" smtClean="0"/>
              <a:t>2</a:t>
            </a:fld>
            <a:endParaRPr lang="en-US"/>
          </a:p>
        </p:txBody>
      </p:sp>
    </p:spTree>
    <p:extLst>
      <p:ext uri="{BB962C8B-B14F-4D97-AF65-F5344CB8AC3E}">
        <p14:creationId xmlns:p14="http://schemas.microsoft.com/office/powerpoint/2010/main" val="394088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 – Regional Education Learning Initiative</a:t>
            </a:r>
          </a:p>
          <a:p>
            <a:r>
              <a:rPr lang="en-US" dirty="0" err="1"/>
              <a:t>ALiVE</a:t>
            </a:r>
            <a:r>
              <a:rPr lang="en-US" dirty="0"/>
              <a:t> – Assessment of Life Skills and Values in East Africa</a:t>
            </a:r>
          </a:p>
        </p:txBody>
      </p:sp>
      <p:sp>
        <p:nvSpPr>
          <p:cNvPr id="4" name="Slide Number Placeholder 3"/>
          <p:cNvSpPr>
            <a:spLocks noGrp="1"/>
          </p:cNvSpPr>
          <p:nvPr>
            <p:ph type="sldNum" sz="quarter" idx="5"/>
          </p:nvPr>
        </p:nvSpPr>
        <p:spPr/>
        <p:txBody>
          <a:bodyPr/>
          <a:lstStyle/>
          <a:p>
            <a:fld id="{FFA9143F-7F3E-45F9-BA1D-FCBC0B0A8D20}" type="slidenum">
              <a:rPr lang="en-US" smtClean="0"/>
              <a:t>3</a:t>
            </a:fld>
            <a:endParaRPr lang="en-US"/>
          </a:p>
        </p:txBody>
      </p:sp>
    </p:spTree>
    <p:extLst>
      <p:ext uri="{BB962C8B-B14F-4D97-AF65-F5344CB8AC3E}">
        <p14:creationId xmlns:p14="http://schemas.microsoft.com/office/powerpoint/2010/main" val="243488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Problem solving</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 literature conceptualises problem solving as a process that involves very specific steps in the </a:t>
            </a:r>
            <a:r>
              <a:rPr lang="en-GB" sz="1050" dirty="0">
                <a:effectLst/>
                <a:latin typeface="Calibri" panose="020F0502020204030204" pitchFamily="34" charset="0"/>
                <a:ea typeface="Calibri" panose="020F0502020204030204" pitchFamily="34" charset="0"/>
                <a:cs typeface="Times New Roman" panose="02020603050405020304" pitchFamily="18" charset="0"/>
              </a:rPr>
              <a:t>process</a:t>
            </a:r>
            <a:r>
              <a:rPr lang="en-GB" sz="1100" dirty="0">
                <a:effectLst/>
                <a:latin typeface="Calibri" panose="020F0502020204030204" pitchFamily="34" charset="0"/>
                <a:ea typeface="Calibri" panose="020F0502020204030204" pitchFamily="34" charset="0"/>
                <a:cs typeface="Times New Roman" panose="02020603050405020304" pitchFamily="18" charset="0"/>
              </a:rPr>
              <a:t> of facing challenges. In the contextualization study, some of the steps were not highlighted. Additionally, Tanzanians did not elaborate much on the aspect of identifying and choosing the best solution to the problem.</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Collaboration</a:t>
            </a:r>
            <a:r>
              <a:rPr lang="en-GB" sz="1100" dirty="0">
                <a:effectLst/>
                <a:latin typeface="Calibri" panose="020F0502020204030204" pitchFamily="34" charset="0"/>
                <a:ea typeface="Calibri" panose="020F0502020204030204" pitchFamily="34" charset="0"/>
                <a:cs typeface="Times New Roman" panose="02020603050405020304" pitchFamily="18" charset="0"/>
              </a:rPr>
              <a:t>: The literature leads to a consensus around the definition of collaboration as ‘working together to achieve a common goal’. In the contextualization study, the aspect of achieving a common goal is absent, or is described otherwise. The participants often referred to the achievement of the common good of their community.</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Respect</a:t>
            </a:r>
            <a:r>
              <a:rPr lang="en-GB" sz="1100" dirty="0">
                <a:effectLst/>
                <a:latin typeface="Calibri" panose="020F0502020204030204" pitchFamily="34" charset="0"/>
                <a:ea typeface="Calibri" panose="020F0502020204030204" pitchFamily="34" charset="0"/>
                <a:cs typeface="Times New Roman" panose="02020603050405020304" pitchFamily="18" charset="0"/>
              </a:rPr>
              <a:t>: In the literature the aspect of ‘respect for the environment emerged’. In the contextualization study, this did not emerge.</a:t>
            </a:r>
          </a:p>
          <a:p>
            <a:pPr>
              <a:lnSpc>
                <a:spcPct val="107000"/>
              </a:lnSpc>
              <a:spcAft>
                <a:spcPts val="8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Self-awareness</a:t>
            </a:r>
            <a:r>
              <a:rPr lang="en-GB" sz="1100" dirty="0">
                <a:effectLst/>
                <a:latin typeface="Calibri" panose="020F0502020204030204" pitchFamily="34" charset="0"/>
                <a:ea typeface="Calibri" panose="020F0502020204030204" pitchFamily="34" charset="0"/>
                <a:cs typeface="Times New Roman" panose="02020603050405020304" pitchFamily="18" charset="0"/>
              </a:rPr>
              <a:t>: In regards to the definition of self-awareness, ‘taking care of self’ is one of the aspects that prominently emerged among the participants from Uganda. Participants alluded to the fact that a self-aware individual is capable of making careful choices on pertinent issues of health and psychological well-being.</a:t>
            </a:r>
          </a:p>
        </p:txBody>
      </p:sp>
      <p:sp>
        <p:nvSpPr>
          <p:cNvPr id="4" name="Slide Number Placeholder 3"/>
          <p:cNvSpPr>
            <a:spLocks noGrp="1"/>
          </p:cNvSpPr>
          <p:nvPr>
            <p:ph type="sldNum" sz="quarter" idx="5"/>
          </p:nvPr>
        </p:nvSpPr>
        <p:spPr/>
        <p:txBody>
          <a:bodyPr/>
          <a:lstStyle/>
          <a:p>
            <a:fld id="{FFA9143F-7F3E-45F9-BA1D-FCBC0B0A8D20}" type="slidenum">
              <a:rPr lang="en-US" smtClean="0"/>
              <a:t>6</a:t>
            </a:fld>
            <a:endParaRPr lang="en-US"/>
          </a:p>
        </p:txBody>
      </p:sp>
    </p:spTree>
    <p:extLst>
      <p:ext uri="{BB962C8B-B14F-4D97-AF65-F5344CB8AC3E}">
        <p14:creationId xmlns:p14="http://schemas.microsoft.com/office/powerpoint/2010/main" val="252738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ALiVE</a:t>
            </a:r>
            <a:r>
              <a:rPr lang="en-US" dirty="0"/>
              <a:t> is supported by Wellspring Philanthropic Fund, </a:t>
            </a:r>
            <a:r>
              <a:rPr lang="en-US" dirty="0" err="1"/>
              <a:t>Achidna</a:t>
            </a:r>
            <a:r>
              <a:rPr lang="en-US" dirty="0"/>
              <a:t> Giving, Imaginable Futures and Lego Foundation</a:t>
            </a:r>
          </a:p>
        </p:txBody>
      </p:sp>
      <p:sp>
        <p:nvSpPr>
          <p:cNvPr id="4" name="Slide Number Placeholder 3"/>
          <p:cNvSpPr>
            <a:spLocks noGrp="1"/>
          </p:cNvSpPr>
          <p:nvPr>
            <p:ph type="sldNum" sz="quarter" idx="5"/>
          </p:nvPr>
        </p:nvSpPr>
        <p:spPr/>
        <p:txBody>
          <a:bodyPr/>
          <a:lstStyle/>
          <a:p>
            <a:fld id="{FFA9143F-7F3E-45F9-BA1D-FCBC0B0A8D20}" type="slidenum">
              <a:rPr lang="en-US" smtClean="0"/>
              <a:t>7</a:t>
            </a:fld>
            <a:endParaRPr lang="en-US"/>
          </a:p>
        </p:txBody>
      </p:sp>
    </p:spTree>
    <p:extLst>
      <p:ext uri="{BB962C8B-B14F-4D97-AF65-F5344CB8AC3E}">
        <p14:creationId xmlns:p14="http://schemas.microsoft.com/office/powerpoint/2010/main" val="242917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C2C7-9CF6-42F5-94C3-22141969B3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5838BE-E3A2-4E7F-84D6-1C01E3912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5B7022-53B8-4CAB-9107-B78D0FF316A4}"/>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5" name="Footer Placeholder 4">
            <a:extLst>
              <a:ext uri="{FF2B5EF4-FFF2-40B4-BE49-F238E27FC236}">
                <a16:creationId xmlns:a16="http://schemas.microsoft.com/office/drawing/2014/main" id="{4C6E4F6D-EB50-469C-B906-61F004A31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E02F6-F841-4274-B0EF-A0D7C49B80B5}"/>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16656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2B86-130F-46C3-A76D-4B48476AA7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3D0726-5320-40A0-86AD-085DD03F2F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327DF-DE3F-4E42-A70F-E4784517DF2B}"/>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5" name="Footer Placeholder 4">
            <a:extLst>
              <a:ext uri="{FF2B5EF4-FFF2-40B4-BE49-F238E27FC236}">
                <a16:creationId xmlns:a16="http://schemas.microsoft.com/office/drawing/2014/main" id="{0237F911-EA23-4CCE-83A8-8BED3E017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48842-3A22-4E7D-9701-7F9A3DF1BAAC}"/>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201451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1ADBA-61AB-4AB9-AE4D-AACDF18711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8AAF7-7E5E-4589-8249-CDF820EE08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095DC-78AA-4ED2-BD6B-859930B3491B}"/>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5" name="Footer Placeholder 4">
            <a:extLst>
              <a:ext uri="{FF2B5EF4-FFF2-40B4-BE49-F238E27FC236}">
                <a16:creationId xmlns:a16="http://schemas.microsoft.com/office/drawing/2014/main" id="{8B63297D-AF15-4152-AF21-81723868D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7B67F-0521-4497-A7AD-73501E964C75}"/>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216689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01049-8F21-4E63-9A20-53ECD5A0752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3B5234A-C506-4161-A0AD-36AD0AD24DC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5D00BA-37B2-4C90-8831-084E2521B1A7}"/>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5" name="Footer Placeholder 4">
            <a:extLst>
              <a:ext uri="{FF2B5EF4-FFF2-40B4-BE49-F238E27FC236}">
                <a16:creationId xmlns:a16="http://schemas.microsoft.com/office/drawing/2014/main" id="{3BE499CF-60E7-4628-8A74-E4EB970B1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21D45-7143-4901-BBD4-1D3FE4BD2FCE}"/>
              </a:ext>
            </a:extLst>
          </p:cNvPr>
          <p:cNvSpPr>
            <a:spLocks noGrp="1"/>
          </p:cNvSpPr>
          <p:nvPr>
            <p:ph type="sldNum" sz="quarter" idx="12"/>
          </p:nvPr>
        </p:nvSpPr>
        <p:spPr/>
        <p:txBody>
          <a:bodyPr/>
          <a:lstStyle/>
          <a:p>
            <a:fld id="{573BB4C1-E57F-4197-862C-3953211BC962}" type="slidenum">
              <a:rPr lang="en-US" smtClean="0"/>
              <a:t>‹#›</a:t>
            </a:fld>
            <a:endParaRPr lang="en-US"/>
          </a:p>
        </p:txBody>
      </p:sp>
      <p:pic>
        <p:nvPicPr>
          <p:cNvPr id="7" name="Picture 6">
            <a:extLst>
              <a:ext uri="{FF2B5EF4-FFF2-40B4-BE49-F238E27FC236}">
                <a16:creationId xmlns:a16="http://schemas.microsoft.com/office/drawing/2014/main" id="{ADECAB95-7A6B-4E72-9957-9D1C8719E367}"/>
              </a:ext>
            </a:extLst>
          </p:cNvPr>
          <p:cNvPicPr>
            <a:picLocks noChangeAspect="1"/>
          </p:cNvPicPr>
          <p:nvPr userDrawn="1"/>
        </p:nvPicPr>
        <p:blipFill>
          <a:blip r:embed="rId2"/>
          <a:stretch>
            <a:fillRect/>
          </a:stretch>
        </p:blipFill>
        <p:spPr>
          <a:xfrm>
            <a:off x="9911861" y="-909196"/>
            <a:ext cx="2725615" cy="2725615"/>
          </a:xfrm>
          <a:prstGeom prst="rect">
            <a:avLst/>
          </a:prstGeom>
        </p:spPr>
      </p:pic>
      <p:sp>
        <p:nvSpPr>
          <p:cNvPr id="8" name="Rectangle 7">
            <a:extLst>
              <a:ext uri="{FF2B5EF4-FFF2-40B4-BE49-F238E27FC236}">
                <a16:creationId xmlns:a16="http://schemas.microsoft.com/office/drawing/2014/main" id="{F831E4A4-3A10-4006-83F0-FF3FD9221AEF}"/>
              </a:ext>
            </a:extLst>
          </p:cNvPr>
          <p:cNvSpPr/>
          <p:nvPr userDrawn="1"/>
        </p:nvSpPr>
        <p:spPr>
          <a:xfrm>
            <a:off x="0" y="-114295"/>
            <a:ext cx="6131166" cy="1980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447CA69-FA5A-4659-8A77-5959442E8AF0}"/>
              </a:ext>
            </a:extLst>
          </p:cNvPr>
          <p:cNvSpPr/>
          <p:nvPr userDrawn="1"/>
        </p:nvSpPr>
        <p:spPr>
          <a:xfrm>
            <a:off x="5987563" y="-114294"/>
            <a:ext cx="6204437" cy="19342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976224-DA53-4A49-B685-BE7689D67AB6}"/>
              </a:ext>
            </a:extLst>
          </p:cNvPr>
          <p:cNvSpPr/>
          <p:nvPr userDrawn="1"/>
        </p:nvSpPr>
        <p:spPr>
          <a:xfrm>
            <a:off x="0" y="6721475"/>
            <a:ext cx="12192000" cy="13652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50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FFD7-5256-49E1-83E7-9D271D962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1BC67A-D9F6-4837-A2E2-0440438B2C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D7D09-B787-42EA-B756-589660E568BD}"/>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5" name="Footer Placeholder 4">
            <a:extLst>
              <a:ext uri="{FF2B5EF4-FFF2-40B4-BE49-F238E27FC236}">
                <a16:creationId xmlns:a16="http://schemas.microsoft.com/office/drawing/2014/main" id="{9F3351DF-12D6-45D8-97DB-E65EBEE8B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07DF3-73C9-49C3-A81E-2B106481C3FD}"/>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291559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9AD4-F1CB-4286-A18C-A87073063E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5519D-7578-4634-9614-4D61E5FB3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08896F-56DE-4187-80A6-FABC0A75E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DBE0E-A808-4508-9AFC-B1C5608671A9}"/>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6" name="Footer Placeholder 5">
            <a:extLst>
              <a:ext uri="{FF2B5EF4-FFF2-40B4-BE49-F238E27FC236}">
                <a16:creationId xmlns:a16="http://schemas.microsoft.com/office/drawing/2014/main" id="{215C4C94-5044-4D6F-AEDB-A3E62CDE5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B42AD-CA5D-4B1D-B4D1-6B33F324CBB1}"/>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152158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F3803-FE02-4DC4-BD5D-20DD2A0204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376B09-162D-4D88-A5D2-17A9BE0894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AA24C5-E703-4CCD-A8EA-ECD7B47F24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6BA7CB-739C-424A-94DF-A189F9A40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3A4A1-C26A-482A-AB2C-E0163605DC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77B241-EE81-47DF-8D48-6E5AE68B30E0}"/>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8" name="Footer Placeholder 7">
            <a:extLst>
              <a:ext uri="{FF2B5EF4-FFF2-40B4-BE49-F238E27FC236}">
                <a16:creationId xmlns:a16="http://schemas.microsoft.com/office/drawing/2014/main" id="{0BEBD10F-F5CF-4ADD-8833-37FE09DCE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D3807-A30D-41F0-88AD-B904451BFC56}"/>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192201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3D8B-5658-4BF2-A549-D8E689C80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84174-1334-4D03-94D2-F4212B440F71}"/>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4" name="Footer Placeholder 3">
            <a:extLst>
              <a:ext uri="{FF2B5EF4-FFF2-40B4-BE49-F238E27FC236}">
                <a16:creationId xmlns:a16="http://schemas.microsoft.com/office/drawing/2014/main" id="{9A904EE0-4B06-4D7E-9488-07375115F9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5E5ACE-76A5-4276-8956-E5508A0734FA}"/>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54912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F3E39-80B3-45F0-A16F-0B1F6D1A3759}"/>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3" name="Footer Placeholder 2">
            <a:extLst>
              <a:ext uri="{FF2B5EF4-FFF2-40B4-BE49-F238E27FC236}">
                <a16:creationId xmlns:a16="http://schemas.microsoft.com/office/drawing/2014/main" id="{E5A0424A-25B9-43B7-AF63-B6150A271B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FAA6B-0E1B-49AF-9B8E-E4663BE9C50F}"/>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157452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77C7-82EF-4A9A-917E-4E23DCC1B7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5B07E3-62E0-48C7-95AD-DAB5C11BA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29CE87-A2B9-4605-939B-410DAE196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8EEBD-B2ED-44DF-AECB-47E0663A53B5}"/>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6" name="Footer Placeholder 5">
            <a:extLst>
              <a:ext uri="{FF2B5EF4-FFF2-40B4-BE49-F238E27FC236}">
                <a16:creationId xmlns:a16="http://schemas.microsoft.com/office/drawing/2014/main" id="{B179D71E-5E53-4866-A219-B9F4DAAE5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7AE09-2379-44A7-96BC-48611305B50C}"/>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327544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E3B5-6DB6-4AF0-B5C7-EC1D2F465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E9440F-B654-498C-9ED3-A2849BFD1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AC71C1-47C5-4DCF-9E56-EEE0F4B07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2853EC-7D7C-4365-A940-18D648BE92CF}"/>
              </a:ext>
            </a:extLst>
          </p:cNvPr>
          <p:cNvSpPr>
            <a:spLocks noGrp="1"/>
          </p:cNvSpPr>
          <p:nvPr>
            <p:ph type="dt" sz="half" idx="10"/>
          </p:nvPr>
        </p:nvSpPr>
        <p:spPr/>
        <p:txBody>
          <a:bodyPr/>
          <a:lstStyle/>
          <a:p>
            <a:fld id="{77E48D80-C23A-4127-B3B5-16E22CFFEB8E}" type="datetimeFigureOut">
              <a:rPr lang="en-US" smtClean="0"/>
              <a:t>4/18/2022</a:t>
            </a:fld>
            <a:endParaRPr lang="en-US"/>
          </a:p>
        </p:txBody>
      </p:sp>
      <p:sp>
        <p:nvSpPr>
          <p:cNvPr id="6" name="Footer Placeholder 5">
            <a:extLst>
              <a:ext uri="{FF2B5EF4-FFF2-40B4-BE49-F238E27FC236}">
                <a16:creationId xmlns:a16="http://schemas.microsoft.com/office/drawing/2014/main" id="{895EA7A3-F5E2-4401-8C9B-86388C3FD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BE5AE-7D0F-4BFC-B6A0-363483DBE8EA}"/>
              </a:ext>
            </a:extLst>
          </p:cNvPr>
          <p:cNvSpPr>
            <a:spLocks noGrp="1"/>
          </p:cNvSpPr>
          <p:nvPr>
            <p:ph type="sldNum" sz="quarter" idx="12"/>
          </p:nvPr>
        </p:nvSpPr>
        <p:spPr/>
        <p:txBody>
          <a:bodyPr/>
          <a:lstStyle/>
          <a:p>
            <a:fld id="{573BB4C1-E57F-4197-862C-3953211BC962}" type="slidenum">
              <a:rPr lang="en-US" smtClean="0"/>
              <a:t>‹#›</a:t>
            </a:fld>
            <a:endParaRPr lang="en-US"/>
          </a:p>
        </p:txBody>
      </p:sp>
    </p:spTree>
    <p:extLst>
      <p:ext uri="{BB962C8B-B14F-4D97-AF65-F5344CB8AC3E}">
        <p14:creationId xmlns:p14="http://schemas.microsoft.com/office/powerpoint/2010/main" val="6807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34381-DE51-4CB9-9D18-648C900F79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755538-DAE1-47B3-869A-F0893F8B8C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E9F0A-F39D-4711-B2A1-0A2377783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48D80-C23A-4127-B3B5-16E22CFFEB8E}" type="datetimeFigureOut">
              <a:rPr lang="en-US" smtClean="0"/>
              <a:t>4/18/2022</a:t>
            </a:fld>
            <a:endParaRPr lang="en-US"/>
          </a:p>
        </p:txBody>
      </p:sp>
      <p:sp>
        <p:nvSpPr>
          <p:cNvPr id="5" name="Footer Placeholder 4">
            <a:extLst>
              <a:ext uri="{FF2B5EF4-FFF2-40B4-BE49-F238E27FC236}">
                <a16:creationId xmlns:a16="http://schemas.microsoft.com/office/drawing/2014/main" id="{C9CEDA67-A04C-4994-B362-A9B0EC1CD5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21E494-04DC-41F6-B048-768D2BB09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BB4C1-E57F-4197-862C-3953211BC962}" type="slidenum">
              <a:rPr lang="en-US" smtClean="0"/>
              <a:t>‹#›</a:t>
            </a:fld>
            <a:endParaRPr lang="en-US"/>
          </a:p>
        </p:txBody>
      </p:sp>
    </p:spTree>
    <p:extLst>
      <p:ext uri="{BB962C8B-B14F-4D97-AF65-F5344CB8AC3E}">
        <p14:creationId xmlns:p14="http://schemas.microsoft.com/office/powerpoint/2010/main" val="2354940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199C96-798A-4337-A022-CE48172BCC7D}"/>
              </a:ext>
            </a:extLst>
          </p:cNvPr>
          <p:cNvSpPr/>
          <p:nvPr/>
        </p:nvSpPr>
        <p:spPr>
          <a:xfrm>
            <a:off x="10200443" y="159798"/>
            <a:ext cx="1926454" cy="7190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366B56-F66C-40CF-9DC6-140DDBB24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3140" y="-1252492"/>
            <a:ext cx="4399625" cy="4399625"/>
          </a:xfrm>
          <a:prstGeom prst="rect">
            <a:avLst/>
          </a:prstGeom>
        </p:spPr>
      </p:pic>
      <p:sp>
        <p:nvSpPr>
          <p:cNvPr id="5" name="TextBox 64"/>
          <p:cNvSpPr txBox="1">
            <a:spLocks noChangeArrowheads="1"/>
          </p:cNvSpPr>
          <p:nvPr/>
        </p:nvSpPr>
        <p:spPr bwMode="auto">
          <a:xfrm>
            <a:off x="5937600" y="2735954"/>
            <a:ext cx="6096000" cy="1815882"/>
          </a:xfrm>
          <a:prstGeom prst="rect">
            <a:avLst/>
          </a:prstGeom>
          <a:noFill/>
          <a:ln>
            <a:noFill/>
          </a:ln>
        </p:spPr>
        <p:txBody>
          <a:bodyPr wrap="square">
            <a:spAutoFit/>
          </a:bodyPr>
          <a:lstStyle/>
          <a:p>
            <a:pPr algn="ctr"/>
            <a:r>
              <a:rPr lang="en-US" altLang="en-US" sz="2800" dirty="0">
                <a:latin typeface="Times New Roman" panose="02020603050405020304" pitchFamily="18" charset="0"/>
                <a:cs typeface="Times New Roman" panose="02020603050405020304" pitchFamily="18" charset="0"/>
              </a:rPr>
              <a:t>A participatory approach to developing contextualized tools for assessing life skills and values: The process and lessons from East Africa</a:t>
            </a:r>
          </a:p>
        </p:txBody>
      </p:sp>
      <p:sp>
        <p:nvSpPr>
          <p:cNvPr id="2" name="TextBox 1">
            <a:extLst>
              <a:ext uri="{FF2B5EF4-FFF2-40B4-BE49-F238E27FC236}">
                <a16:creationId xmlns:a16="http://schemas.microsoft.com/office/drawing/2014/main" id="{B5B9CEEF-23BF-474F-A933-7CF09049776D}"/>
              </a:ext>
            </a:extLst>
          </p:cNvPr>
          <p:cNvSpPr txBox="1"/>
          <p:nvPr/>
        </p:nvSpPr>
        <p:spPr>
          <a:xfrm>
            <a:off x="5475249" y="4662671"/>
            <a:ext cx="6558351" cy="2523768"/>
          </a:xfrm>
          <a:prstGeom prst="rect">
            <a:avLst/>
          </a:prstGeom>
          <a:noFill/>
          <a:ln>
            <a:no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CIES 66</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Annual Conference</a:t>
            </a:r>
          </a:p>
          <a:p>
            <a:pPr algn="ctr"/>
            <a:r>
              <a:rPr lang="en-US" sz="2400" dirty="0">
                <a:latin typeface="Times New Roman" panose="02020603050405020304" pitchFamily="18" charset="0"/>
                <a:cs typeface="Times New Roman" panose="02020603050405020304" pitchFamily="18" charset="0"/>
              </a:rPr>
              <a:t>Mon, April 18 2022</a:t>
            </a:r>
          </a:p>
          <a:p>
            <a:pPr algn="ctr"/>
            <a:endParaRPr lang="en-US" sz="800"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Mary Goretti Nakabugo – Uwezo Uganda</a:t>
            </a:r>
          </a:p>
          <a:p>
            <a:pPr algn="ctr"/>
            <a:r>
              <a:rPr lang="en-US" dirty="0">
                <a:latin typeface="Times New Roman" panose="02020603050405020304" pitchFamily="18" charset="0"/>
                <a:cs typeface="Times New Roman" panose="02020603050405020304" pitchFamily="18" charset="0"/>
              </a:rPr>
              <a:t>Martin Ariapa – Luigi Giussani Institute of Higher Education</a:t>
            </a:r>
          </a:p>
          <a:p>
            <a:pPr algn="ctr"/>
            <a:r>
              <a:rPr lang="en-US" dirty="0">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Purity Ngina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Zizi</a:t>
            </a:r>
            <a:r>
              <a:rPr lang="en-US" dirty="0">
                <a:latin typeface="Times New Roman" panose="02020603050405020304" pitchFamily="18" charset="0"/>
                <a:cs typeface="Times New Roman" panose="02020603050405020304" pitchFamily="18" charset="0"/>
              </a:rPr>
              <a:t> Afrique Foundation</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
        <p:nvSpPr>
          <p:cNvPr id="9" name="TextBox 64">
            <a:extLst>
              <a:ext uri="{FF2B5EF4-FFF2-40B4-BE49-F238E27FC236}">
                <a16:creationId xmlns:a16="http://schemas.microsoft.com/office/drawing/2014/main" id="{1E6B6F91-97BE-4FCC-A57D-1B7BC1BD73C3}"/>
              </a:ext>
            </a:extLst>
          </p:cNvPr>
          <p:cNvSpPr txBox="1">
            <a:spLocks noChangeArrowheads="1"/>
          </p:cNvSpPr>
          <p:nvPr/>
        </p:nvSpPr>
        <p:spPr bwMode="auto">
          <a:xfrm>
            <a:off x="0" y="1909128"/>
            <a:ext cx="12192000" cy="5847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200" b="1" dirty="0">
                <a:latin typeface="Times New Roman" panose="02020603050405020304" pitchFamily="18" charset="0"/>
                <a:cs typeface="Times New Roman" panose="02020603050405020304" pitchFamily="18" charset="0"/>
              </a:rPr>
              <a:t>ASSESSMENT OF LIFE SKILLS AND VALUES IN EAST AFRICA</a:t>
            </a:r>
          </a:p>
        </p:txBody>
      </p:sp>
      <p:pic>
        <p:nvPicPr>
          <p:cNvPr id="10" name="Picture 4" descr="Teamwork Puzzle">
            <a:extLst>
              <a:ext uri="{FF2B5EF4-FFF2-40B4-BE49-F238E27FC236}">
                <a16:creationId xmlns:a16="http://schemas.microsoft.com/office/drawing/2014/main" id="{6873627B-67A2-4B98-A1BD-0EB853EA45E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2305" y="2779629"/>
            <a:ext cx="4052236" cy="3766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1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65"/>
            <a:ext cx="10160000" cy="833755"/>
          </a:xfrm>
          <a:solidFill>
            <a:srgbClr val="00B050"/>
          </a:solidFill>
        </p:spPr>
        <p:txBody>
          <a:bodyPr/>
          <a:lstStyle/>
          <a:p>
            <a:pPr algn="ctr"/>
            <a:r>
              <a:rPr lang="en-US" dirty="0">
                <a:latin typeface="+mn-lt"/>
              </a:rPr>
              <a:t>Presentation Outline</a:t>
            </a:r>
          </a:p>
        </p:txBody>
      </p:sp>
      <p:sp>
        <p:nvSpPr>
          <p:cNvPr id="5" name="Content Placeholder 4">
            <a:extLst>
              <a:ext uri="{FF2B5EF4-FFF2-40B4-BE49-F238E27FC236}">
                <a16:creationId xmlns:a16="http://schemas.microsoft.com/office/drawing/2014/main" id="{0CEE596C-A13B-4122-AB2B-5B5AC1A16889}"/>
              </a:ext>
            </a:extLst>
          </p:cNvPr>
          <p:cNvSpPr>
            <a:spLocks noGrp="1"/>
          </p:cNvSpPr>
          <p:nvPr>
            <p:ph idx="1"/>
          </p:nvPr>
        </p:nvSpPr>
        <p:spPr>
          <a:xfrm>
            <a:off x="6969512" y="1825625"/>
            <a:ext cx="4384288" cy="4351338"/>
          </a:xfrm>
        </p:spPr>
        <p:txBody>
          <a:bodyPr>
            <a:normAutofit/>
          </a:bodyPr>
          <a:lstStyle/>
          <a:p>
            <a:pPr marL="514350" indent="-514350">
              <a:buFont typeface="+mj-lt"/>
              <a:buAutoNum type="arabicPeriod"/>
            </a:pPr>
            <a:r>
              <a:rPr lang="en-GB" dirty="0">
                <a:latin typeface="Times New Roman" panose="02020603050405020304" pitchFamily="18" charset="0"/>
                <a:cs typeface="Times New Roman" panose="02020603050405020304" pitchFamily="18" charset="0"/>
              </a:rPr>
              <a:t>Background to the </a:t>
            </a:r>
            <a:r>
              <a:rPr lang="en-GB" dirty="0" err="1">
                <a:latin typeface="Times New Roman" panose="02020603050405020304" pitchFamily="18" charset="0"/>
                <a:cs typeface="Times New Roman" panose="02020603050405020304" pitchFamily="18" charset="0"/>
              </a:rPr>
              <a:t>ALiVE</a:t>
            </a:r>
            <a:endParaRPr lang="en-GB"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err="1">
                <a:latin typeface="Times New Roman" panose="02020603050405020304" pitchFamily="18" charset="0"/>
                <a:cs typeface="Times New Roman" panose="02020603050405020304" pitchFamily="18" charset="0"/>
              </a:rPr>
              <a:t>ALiVE</a:t>
            </a:r>
            <a:r>
              <a:rPr lang="en-GB" dirty="0">
                <a:latin typeface="Times New Roman" panose="02020603050405020304" pitchFamily="18" charset="0"/>
                <a:cs typeface="Times New Roman" panose="02020603050405020304" pitchFamily="18" charset="0"/>
              </a:rPr>
              <a:t> tool development process</a:t>
            </a:r>
          </a:p>
          <a:p>
            <a:pPr marL="514350" indent="-514350">
              <a:buFont typeface="+mj-lt"/>
              <a:buAutoNum type="arabicPeriod"/>
            </a:pPr>
            <a:r>
              <a:rPr lang="en-GB" dirty="0">
                <a:latin typeface="Times New Roman" panose="02020603050405020304" pitchFamily="18" charset="0"/>
                <a:cs typeface="Times New Roman" panose="02020603050405020304" pitchFamily="18" charset="0"/>
              </a:rPr>
              <a:t>Lessons learnt</a:t>
            </a:r>
          </a:p>
        </p:txBody>
      </p:sp>
      <p:pic>
        <p:nvPicPr>
          <p:cNvPr id="6" name="Picture 5">
            <a:extLst>
              <a:ext uri="{FF2B5EF4-FFF2-40B4-BE49-F238E27FC236}">
                <a16:creationId xmlns:a16="http://schemas.microsoft.com/office/drawing/2014/main" id="{2A74CEEA-8044-4F77-B2F8-A1CE7F62D18C}"/>
              </a:ext>
            </a:extLst>
          </p:cNvPr>
          <p:cNvPicPr/>
          <p:nvPr/>
        </p:nvPicPr>
        <p:blipFill rotWithShape="1">
          <a:blip r:embed="rId3" cstate="print">
            <a:extLst>
              <a:ext uri="{28A0092B-C50C-407E-A947-70E740481C1C}">
                <a14:useLocalDpi xmlns:a14="http://schemas.microsoft.com/office/drawing/2010/main" val="0"/>
              </a:ext>
            </a:extLst>
          </a:blip>
          <a:srcRect t="8427" r="13915"/>
          <a:stretch/>
        </p:blipFill>
        <p:spPr bwMode="auto">
          <a:xfrm>
            <a:off x="10379" y="951371"/>
            <a:ext cx="6680355" cy="58056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7590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65"/>
            <a:ext cx="10160000" cy="833755"/>
          </a:xfrm>
          <a:solidFill>
            <a:srgbClr val="00B050"/>
          </a:solidFill>
        </p:spPr>
        <p:txBody>
          <a:bodyPr/>
          <a:lstStyle/>
          <a:p>
            <a:pPr algn="ctr"/>
            <a:r>
              <a:rPr lang="en-US" dirty="0">
                <a:latin typeface="+mn-lt"/>
              </a:rPr>
              <a:t>Background to the </a:t>
            </a:r>
            <a:r>
              <a:rPr lang="en-US" dirty="0" err="1">
                <a:latin typeface="+mn-lt"/>
              </a:rPr>
              <a:t>ALiVE</a:t>
            </a:r>
            <a:endParaRPr lang="en-US" dirty="0">
              <a:latin typeface="+mn-lt"/>
            </a:endParaRPr>
          </a:p>
        </p:txBody>
      </p:sp>
      <p:graphicFrame>
        <p:nvGraphicFramePr>
          <p:cNvPr id="4" name="Diagram 3">
            <a:extLst>
              <a:ext uri="{FF2B5EF4-FFF2-40B4-BE49-F238E27FC236}">
                <a16:creationId xmlns:a16="http://schemas.microsoft.com/office/drawing/2014/main" id="{71F15AAC-9643-4B6F-8765-411A8AB2A667}"/>
              </a:ext>
            </a:extLst>
          </p:cNvPr>
          <p:cNvGraphicFramePr/>
          <p:nvPr>
            <p:extLst>
              <p:ext uri="{D42A27DB-BD31-4B8C-83A1-F6EECF244321}">
                <p14:modId xmlns:p14="http://schemas.microsoft.com/office/powerpoint/2010/main" val="4219359673"/>
              </p:ext>
            </p:extLst>
          </p:nvPr>
        </p:nvGraphicFramePr>
        <p:xfrm>
          <a:off x="434898" y="1371600"/>
          <a:ext cx="11173522" cy="476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6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65"/>
            <a:ext cx="10160000" cy="833755"/>
          </a:xfrm>
          <a:solidFill>
            <a:srgbClr val="00B050"/>
          </a:solidFill>
        </p:spPr>
        <p:txBody>
          <a:bodyPr/>
          <a:lstStyle/>
          <a:p>
            <a:pPr algn="ctr"/>
            <a:r>
              <a:rPr lang="en-GB" sz="4400" dirty="0" err="1">
                <a:latin typeface="Times New Roman" panose="02020603050405020304" pitchFamily="18" charset="0"/>
                <a:cs typeface="Times New Roman" panose="02020603050405020304" pitchFamily="18" charset="0"/>
              </a:rPr>
              <a:t>ALiVE</a:t>
            </a:r>
            <a:r>
              <a:rPr lang="en-GB" dirty="0">
                <a:latin typeface="Times New Roman" panose="02020603050405020304" pitchFamily="18" charset="0"/>
                <a:cs typeface="Times New Roman" panose="02020603050405020304" pitchFamily="18" charset="0"/>
              </a:rPr>
              <a:t> Tool D</a:t>
            </a:r>
            <a:r>
              <a:rPr lang="en-GB" sz="4400" dirty="0">
                <a:latin typeface="Times New Roman" panose="02020603050405020304" pitchFamily="18" charset="0"/>
                <a:cs typeface="Times New Roman" panose="02020603050405020304" pitchFamily="18" charset="0"/>
              </a:rPr>
              <a:t>evelopment </a:t>
            </a:r>
            <a:r>
              <a:rPr lang="en-GB" dirty="0">
                <a:latin typeface="Times New Roman" panose="02020603050405020304" pitchFamily="18" charset="0"/>
                <a:cs typeface="Times New Roman" panose="02020603050405020304" pitchFamily="18" charset="0"/>
              </a:rPr>
              <a:t>P</a:t>
            </a:r>
            <a:r>
              <a:rPr lang="en-GB" sz="4400" dirty="0">
                <a:latin typeface="Times New Roman" panose="02020603050405020304" pitchFamily="18" charset="0"/>
                <a:cs typeface="Times New Roman" panose="02020603050405020304" pitchFamily="18" charset="0"/>
              </a:rPr>
              <a:t>rocess</a:t>
            </a:r>
            <a:endParaRPr lang="en-US" dirty="0">
              <a:latin typeface="+mn-lt"/>
            </a:endParaRPr>
          </a:p>
        </p:txBody>
      </p:sp>
      <p:graphicFrame>
        <p:nvGraphicFramePr>
          <p:cNvPr id="7" name="Diagram 6">
            <a:extLst>
              <a:ext uri="{FF2B5EF4-FFF2-40B4-BE49-F238E27FC236}">
                <a16:creationId xmlns:a16="http://schemas.microsoft.com/office/drawing/2014/main" id="{8B3E78E4-0429-469A-A6A9-C9B1E52CABC5}"/>
              </a:ext>
            </a:extLst>
          </p:cNvPr>
          <p:cNvGraphicFramePr/>
          <p:nvPr>
            <p:extLst>
              <p:ext uri="{D42A27DB-BD31-4B8C-83A1-F6EECF244321}">
                <p14:modId xmlns:p14="http://schemas.microsoft.com/office/powerpoint/2010/main" val="3917259388"/>
              </p:ext>
            </p:extLst>
          </p:nvPr>
        </p:nvGraphicFramePr>
        <p:xfrm>
          <a:off x="624467" y="1785289"/>
          <a:ext cx="10504450" cy="410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606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65"/>
            <a:ext cx="10160000" cy="833755"/>
          </a:xfrm>
          <a:solidFill>
            <a:srgbClr val="00B050"/>
          </a:solidFill>
        </p:spPr>
        <p:txBody>
          <a:bodyPr/>
          <a:lstStyle/>
          <a:p>
            <a:pPr algn="ctr"/>
            <a:r>
              <a:rPr lang="en-GB" sz="4400" dirty="0" err="1">
                <a:latin typeface="Times New Roman" panose="02020603050405020304" pitchFamily="18" charset="0"/>
                <a:cs typeface="Times New Roman" panose="02020603050405020304" pitchFamily="18" charset="0"/>
              </a:rPr>
              <a:t>ALiVE</a:t>
            </a:r>
            <a:r>
              <a:rPr lang="en-GB" dirty="0">
                <a:latin typeface="Times New Roman" panose="02020603050405020304" pitchFamily="18" charset="0"/>
                <a:cs typeface="Times New Roman" panose="02020603050405020304" pitchFamily="18" charset="0"/>
              </a:rPr>
              <a:t> Tool D</a:t>
            </a:r>
            <a:r>
              <a:rPr lang="en-GB" sz="4400" dirty="0">
                <a:latin typeface="Times New Roman" panose="02020603050405020304" pitchFamily="18" charset="0"/>
                <a:cs typeface="Times New Roman" panose="02020603050405020304" pitchFamily="18" charset="0"/>
              </a:rPr>
              <a:t>evelopment </a:t>
            </a:r>
            <a:r>
              <a:rPr lang="en-GB" dirty="0">
                <a:latin typeface="Times New Roman" panose="02020603050405020304" pitchFamily="18" charset="0"/>
                <a:cs typeface="Times New Roman" panose="02020603050405020304" pitchFamily="18" charset="0"/>
              </a:rPr>
              <a:t>P</a:t>
            </a:r>
            <a:r>
              <a:rPr lang="en-GB" sz="4400" dirty="0">
                <a:latin typeface="Times New Roman" panose="02020603050405020304" pitchFamily="18" charset="0"/>
                <a:cs typeface="Times New Roman" panose="02020603050405020304" pitchFamily="18" charset="0"/>
              </a:rPr>
              <a:t>rocess</a:t>
            </a:r>
            <a:endParaRPr lang="en-US" dirty="0">
              <a:latin typeface="+mn-lt"/>
            </a:endParaRPr>
          </a:p>
        </p:txBody>
      </p:sp>
      <p:pic>
        <p:nvPicPr>
          <p:cNvPr id="11" name="Picture 10">
            <a:extLst>
              <a:ext uri="{FF2B5EF4-FFF2-40B4-BE49-F238E27FC236}">
                <a16:creationId xmlns:a16="http://schemas.microsoft.com/office/drawing/2014/main" id="{CA496983-2D54-48CA-B7A7-E0C687772446}"/>
              </a:ext>
            </a:extLst>
          </p:cNvPr>
          <p:cNvPicPr>
            <a:picLocks noChangeAspect="1"/>
          </p:cNvPicPr>
          <p:nvPr/>
        </p:nvPicPr>
        <p:blipFill rotWithShape="1">
          <a:blip r:embed="rId2">
            <a:extLst>
              <a:ext uri="{28A0092B-C50C-407E-A947-70E740481C1C}">
                <a14:useLocalDpi xmlns:a14="http://schemas.microsoft.com/office/drawing/2010/main" val="0"/>
              </a:ext>
            </a:extLst>
          </a:blip>
          <a:srcRect r="7092"/>
          <a:stretch/>
        </p:blipFill>
        <p:spPr>
          <a:xfrm>
            <a:off x="922768" y="1644558"/>
            <a:ext cx="10370183" cy="4477462"/>
          </a:xfrm>
          <a:prstGeom prst="rect">
            <a:avLst/>
          </a:prstGeom>
        </p:spPr>
      </p:pic>
    </p:spTree>
    <p:extLst>
      <p:ext uri="{BB962C8B-B14F-4D97-AF65-F5344CB8AC3E}">
        <p14:creationId xmlns:p14="http://schemas.microsoft.com/office/powerpoint/2010/main" val="186147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65"/>
            <a:ext cx="10160000" cy="833755"/>
          </a:xfrm>
          <a:solidFill>
            <a:srgbClr val="00B050"/>
          </a:solidFill>
        </p:spPr>
        <p:txBody>
          <a:bodyPr/>
          <a:lstStyle/>
          <a:p>
            <a:pPr algn="ctr"/>
            <a:r>
              <a:rPr lang="en-US" dirty="0">
                <a:latin typeface="+mn-lt"/>
              </a:rPr>
              <a:t>Lessons Learnt from </a:t>
            </a:r>
            <a:r>
              <a:rPr lang="en-US" dirty="0" err="1">
                <a:latin typeface="+mn-lt"/>
              </a:rPr>
              <a:t>ALiVE</a:t>
            </a:r>
            <a:endParaRPr lang="en-US" dirty="0">
              <a:latin typeface="+mn-lt"/>
            </a:endParaRPr>
          </a:p>
        </p:txBody>
      </p:sp>
      <p:graphicFrame>
        <p:nvGraphicFramePr>
          <p:cNvPr id="5" name="Diagram 4">
            <a:extLst>
              <a:ext uri="{FF2B5EF4-FFF2-40B4-BE49-F238E27FC236}">
                <a16:creationId xmlns:a16="http://schemas.microsoft.com/office/drawing/2014/main" id="{9F4D579D-0B52-48C9-976A-7A1B3200ABDF}"/>
              </a:ext>
            </a:extLst>
          </p:cNvPr>
          <p:cNvGraphicFramePr/>
          <p:nvPr>
            <p:extLst>
              <p:ext uri="{D42A27DB-BD31-4B8C-83A1-F6EECF244321}">
                <p14:modId xmlns:p14="http://schemas.microsoft.com/office/powerpoint/2010/main" val="977603369"/>
              </p:ext>
            </p:extLst>
          </p:nvPr>
        </p:nvGraphicFramePr>
        <p:xfrm>
          <a:off x="348165" y="1020749"/>
          <a:ext cx="11460976" cy="5558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4819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965"/>
            <a:ext cx="10160000" cy="833755"/>
          </a:xfrm>
          <a:solidFill>
            <a:srgbClr val="00B050"/>
          </a:solidFill>
        </p:spPr>
        <p:txBody>
          <a:bodyPr/>
          <a:lstStyle/>
          <a:p>
            <a:pPr algn="ctr"/>
            <a:r>
              <a:rPr lang="en-US" dirty="0">
                <a:latin typeface="+mn-lt"/>
              </a:rPr>
              <a:t>Let’s Walk Together</a:t>
            </a:r>
          </a:p>
        </p:txBody>
      </p:sp>
      <p:sp>
        <p:nvSpPr>
          <p:cNvPr id="4" name="Content Placeholder 2">
            <a:extLst>
              <a:ext uri="{FF2B5EF4-FFF2-40B4-BE49-F238E27FC236}">
                <a16:creationId xmlns:a16="http://schemas.microsoft.com/office/drawing/2014/main" id="{69B6255B-BF9B-4BD7-B3CA-E50735AA7803}"/>
              </a:ext>
            </a:extLst>
          </p:cNvPr>
          <p:cNvSpPr>
            <a:spLocks noGrp="1"/>
          </p:cNvSpPr>
          <p:nvPr>
            <p:ph idx="1"/>
          </p:nvPr>
        </p:nvSpPr>
        <p:spPr>
          <a:xfrm>
            <a:off x="613317" y="1513391"/>
            <a:ext cx="11106615" cy="4497116"/>
          </a:xfrm>
        </p:spPr>
        <p:txBody>
          <a:bodyPr>
            <a:normAutofit/>
          </a:bodyPr>
          <a:lstStyle/>
          <a:p>
            <a:pPr marL="0" indent="0" algn="ctr">
              <a:buFont typeface="Arial" panose="020B0604020202020204" pitchFamily="34" charset="0"/>
              <a:buNone/>
            </a:pPr>
            <a:r>
              <a:rPr lang="en-US" altLang="en-US" sz="3200" dirty="0">
                <a:solidFill>
                  <a:schemeClr val="accent6"/>
                </a:solidFill>
                <a:latin typeface="Times New Roman" panose="02020603050405020304" pitchFamily="18" charset="0"/>
                <a:cs typeface="Times New Roman" panose="02020603050405020304" pitchFamily="18" charset="0"/>
              </a:rPr>
              <a:t>Follow us on:</a:t>
            </a:r>
          </a:p>
          <a:p>
            <a:pPr marL="0" indent="0" algn="ctr">
              <a:buFont typeface="Arial" panose="020B0604020202020204" pitchFamily="34" charset="0"/>
              <a:buNone/>
            </a:pPr>
            <a:endParaRPr lang="en-US" altLang="en-US" sz="3200" dirty="0">
              <a:solidFill>
                <a:schemeClr val="accent6"/>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altLang="en-US" sz="3200" dirty="0">
                <a:solidFill>
                  <a:schemeClr val="accent6"/>
                </a:solidFill>
                <a:latin typeface="Times New Roman" panose="02020603050405020304" pitchFamily="18" charset="0"/>
                <a:cs typeface="Times New Roman" panose="02020603050405020304" pitchFamily="18" charset="0"/>
              </a:rPr>
              <a:t>Email</a:t>
            </a:r>
            <a:r>
              <a:rPr lang="en-US" altLang="en-US" sz="3200" dirty="0">
                <a:solidFill>
                  <a:srgbClr val="7030A0"/>
                </a:solidFill>
                <a:latin typeface="Times New Roman" panose="02020603050405020304" pitchFamily="18" charset="0"/>
                <a:cs typeface="Times New Roman" panose="02020603050405020304" pitchFamily="18" charset="0"/>
              </a:rPr>
              <a:t> info@ziziafrique.org</a:t>
            </a:r>
          </a:p>
          <a:p>
            <a:pPr marL="0" indent="0" algn="ctr">
              <a:buNone/>
            </a:pPr>
            <a:r>
              <a:rPr lang="en-US" altLang="en-US" sz="3200" dirty="0">
                <a:solidFill>
                  <a:schemeClr val="accent6"/>
                </a:solidFill>
                <a:latin typeface="Times New Roman" panose="02020603050405020304" pitchFamily="18" charset="0"/>
                <a:cs typeface="Times New Roman" panose="02020603050405020304" pitchFamily="18" charset="0"/>
              </a:rPr>
              <a:t>Website</a:t>
            </a:r>
            <a:r>
              <a:rPr lang="en-US" altLang="en-US" sz="3200" dirty="0">
                <a:solidFill>
                  <a:srgbClr val="7030A0"/>
                </a:solidFill>
                <a:latin typeface="Times New Roman" panose="02020603050405020304" pitchFamily="18" charset="0"/>
                <a:cs typeface="Times New Roman" panose="02020603050405020304" pitchFamily="18" charset="0"/>
              </a:rPr>
              <a:t> https://reliafrica.org/alive/</a:t>
            </a:r>
          </a:p>
        </p:txBody>
      </p:sp>
      <p:sp>
        <p:nvSpPr>
          <p:cNvPr id="6" name="TextBox 5">
            <a:extLst>
              <a:ext uri="{FF2B5EF4-FFF2-40B4-BE49-F238E27FC236}">
                <a16:creationId xmlns:a16="http://schemas.microsoft.com/office/drawing/2014/main" id="{22E2B06E-7E72-4AEF-98C7-215B20ADC270}"/>
              </a:ext>
            </a:extLst>
          </p:cNvPr>
          <p:cNvSpPr txBox="1"/>
          <p:nvPr/>
        </p:nvSpPr>
        <p:spPr>
          <a:xfrm>
            <a:off x="3181351" y="5076825"/>
            <a:ext cx="7769148" cy="461665"/>
          </a:xfrm>
          <a:prstGeom prst="rect">
            <a:avLst/>
          </a:prstGeom>
          <a:noFill/>
        </p:spPr>
        <p:txBody>
          <a:bodyPr wrap="square" rtlCol="0">
            <a:spAutoFit/>
          </a:bodyPr>
          <a:lstStyle/>
          <a:p>
            <a:r>
              <a:rPr lang="en-US" sz="2400" dirty="0">
                <a:solidFill>
                  <a:srgbClr val="7030A0"/>
                </a:solidFill>
                <a:latin typeface="Times New Roman" panose="02020603050405020304" pitchFamily="18" charset="0"/>
                <a:cs typeface="Times New Roman" panose="02020603050405020304" pitchFamily="18" charset="0"/>
              </a:rPr>
              <a:t>Assessment of Life Skills and Values in East Africa -</a:t>
            </a:r>
            <a:r>
              <a:rPr lang="en-US" sz="2400" dirty="0" err="1">
                <a:solidFill>
                  <a:srgbClr val="7030A0"/>
                </a:solidFill>
                <a:latin typeface="Times New Roman" panose="02020603050405020304" pitchFamily="18" charset="0"/>
                <a:cs typeface="Times New Roman" panose="02020603050405020304" pitchFamily="18" charset="0"/>
              </a:rPr>
              <a:t>ALiVE</a:t>
            </a:r>
            <a:endParaRPr lang="en-US" sz="2400" dirty="0">
              <a:solidFill>
                <a:srgbClr val="7030A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EB28CEF-2DAC-481C-8910-D73A0AB80C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5326" y="5080575"/>
            <a:ext cx="666750" cy="666750"/>
          </a:xfrm>
          <a:prstGeom prst="rect">
            <a:avLst/>
          </a:prstGeom>
        </p:spPr>
      </p:pic>
      <p:pic>
        <p:nvPicPr>
          <p:cNvPr id="8" name="Picture 7">
            <a:extLst>
              <a:ext uri="{FF2B5EF4-FFF2-40B4-BE49-F238E27FC236}">
                <a16:creationId xmlns:a16="http://schemas.microsoft.com/office/drawing/2014/main" id="{8387ACA6-F759-45DE-8C83-0CDFFAC707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47788" y="4947225"/>
            <a:ext cx="919162" cy="919162"/>
          </a:xfrm>
          <a:prstGeom prst="rect">
            <a:avLst/>
          </a:prstGeom>
        </p:spPr>
      </p:pic>
      <p:pic>
        <p:nvPicPr>
          <p:cNvPr id="9" name="Picture 8">
            <a:extLst>
              <a:ext uri="{FF2B5EF4-FFF2-40B4-BE49-F238E27FC236}">
                <a16:creationId xmlns:a16="http://schemas.microsoft.com/office/drawing/2014/main" id="{19903C3F-952F-4886-8BA6-12DAFD054D2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90750" y="4954368"/>
            <a:ext cx="919163" cy="919163"/>
          </a:xfrm>
          <a:prstGeom prst="rect">
            <a:avLst/>
          </a:prstGeom>
        </p:spPr>
      </p:pic>
    </p:spTree>
    <p:extLst>
      <p:ext uri="{BB962C8B-B14F-4D97-AF65-F5344CB8AC3E}">
        <p14:creationId xmlns:p14="http://schemas.microsoft.com/office/powerpoint/2010/main" val="3829306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TotalTime>
  <Words>747</Words>
  <Application>Microsoft Office PowerPoint</Application>
  <PresentationFormat>Widescreen</PresentationFormat>
  <Paragraphs>59</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Presentation Outline</vt:lpstr>
      <vt:lpstr>Background to the ALiVE</vt:lpstr>
      <vt:lpstr>ALiVE Tool Development Process</vt:lpstr>
      <vt:lpstr>ALiVE Tool Development Process</vt:lpstr>
      <vt:lpstr>Lessons Learnt from ALiVE</vt:lpstr>
      <vt:lpstr>Let’s Walk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Mauro Giacomazzi</dc:creator>
  <cp:lastModifiedBy>Mary Goretti Nakabugo</cp:lastModifiedBy>
  <cp:revision>345</cp:revision>
  <dcterms:created xsi:type="dcterms:W3CDTF">2021-02-26T07:23:43Z</dcterms:created>
  <dcterms:modified xsi:type="dcterms:W3CDTF">2022-04-18T11:54:44Z</dcterms:modified>
</cp:coreProperties>
</file>